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3"/>
    <p:sldMasterId id="2147483793" r:id="rId4"/>
    <p:sldMasterId id="2147483790" r:id="rId5"/>
  </p:sldMasterIdLst>
  <p:notesMasterIdLst>
    <p:notesMasterId r:id="rId71"/>
  </p:notesMasterIdLst>
  <p:sldIdLst>
    <p:sldId id="257" r:id="rId6"/>
    <p:sldId id="388" r:id="rId7"/>
    <p:sldId id="389" r:id="rId8"/>
    <p:sldId id="446" r:id="rId9"/>
    <p:sldId id="448" r:id="rId10"/>
    <p:sldId id="447" r:id="rId11"/>
    <p:sldId id="451" r:id="rId12"/>
    <p:sldId id="318" r:id="rId13"/>
    <p:sldId id="393" r:id="rId14"/>
    <p:sldId id="271" r:id="rId15"/>
    <p:sldId id="392" r:id="rId16"/>
    <p:sldId id="396" r:id="rId17"/>
    <p:sldId id="395" r:id="rId18"/>
    <p:sldId id="397" r:id="rId19"/>
    <p:sldId id="400" r:id="rId20"/>
    <p:sldId id="398"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45"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2" r:id="rId52"/>
    <p:sldId id="452" r:id="rId53"/>
    <p:sldId id="364" r:id="rId54"/>
    <p:sldId id="454" r:id="rId55"/>
    <p:sldId id="433" r:id="rId56"/>
    <p:sldId id="434" r:id="rId57"/>
    <p:sldId id="435" r:id="rId58"/>
    <p:sldId id="436" r:id="rId59"/>
    <p:sldId id="437" r:id="rId60"/>
    <p:sldId id="438" r:id="rId61"/>
    <p:sldId id="439" r:id="rId62"/>
    <p:sldId id="440" r:id="rId63"/>
    <p:sldId id="441" r:id="rId64"/>
    <p:sldId id="442" r:id="rId65"/>
    <p:sldId id="443" r:id="rId66"/>
    <p:sldId id="444" r:id="rId67"/>
    <p:sldId id="453" r:id="rId68"/>
    <p:sldId id="449" r:id="rId69"/>
    <p:sldId id="450" r:id="rId7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1B3F35-02EE-4ABB-B48C-7B104FF5D70C}">
          <p14:sldIdLst>
            <p14:sldId id="257"/>
            <p14:sldId id="388"/>
            <p14:sldId id="389"/>
            <p14:sldId id="446"/>
            <p14:sldId id="448"/>
            <p14:sldId id="447"/>
            <p14:sldId id="451"/>
          </p14:sldIdLst>
        </p14:section>
        <p14:section name="Unit 1" id="{DC346382-D655-4B33-AFA0-25DA9C31515F}">
          <p14:sldIdLst>
            <p14:sldId id="318"/>
            <p14:sldId id="393"/>
            <p14:sldId id="271"/>
            <p14:sldId id="392"/>
            <p14:sldId id="396"/>
            <p14:sldId id="395"/>
            <p14:sldId id="397"/>
            <p14:sldId id="400"/>
            <p14:sldId id="398"/>
            <p14:sldId id="401"/>
            <p14:sldId id="402"/>
            <p14:sldId id="403"/>
            <p14:sldId id="404"/>
            <p14:sldId id="405"/>
            <p14:sldId id="406"/>
            <p14:sldId id="407"/>
            <p14:sldId id="408"/>
            <p14:sldId id="409"/>
            <p14:sldId id="410"/>
            <p14:sldId id="411"/>
            <p14:sldId id="412"/>
            <p14:sldId id="413"/>
            <p14:sldId id="414"/>
            <p14:sldId id="415"/>
            <p14:sldId id="416"/>
            <p14:sldId id="417"/>
            <p14:sldId id="445"/>
            <p14:sldId id="419"/>
            <p14:sldId id="420"/>
            <p14:sldId id="421"/>
            <p14:sldId id="422"/>
            <p14:sldId id="423"/>
            <p14:sldId id="424"/>
            <p14:sldId id="425"/>
            <p14:sldId id="426"/>
            <p14:sldId id="427"/>
            <p14:sldId id="428"/>
            <p14:sldId id="429"/>
            <p14:sldId id="430"/>
            <p14:sldId id="432"/>
            <p14:sldId id="452"/>
            <p14:sldId id="364"/>
            <p14:sldId id="454"/>
            <p14:sldId id="433"/>
            <p14:sldId id="434"/>
            <p14:sldId id="435"/>
            <p14:sldId id="436"/>
            <p14:sldId id="437"/>
            <p14:sldId id="438"/>
            <p14:sldId id="439"/>
            <p14:sldId id="440"/>
            <p14:sldId id="441"/>
            <p14:sldId id="442"/>
            <p14:sldId id="443"/>
            <p14:sldId id="444"/>
            <p14:sldId id="453"/>
            <p14:sldId id="449"/>
            <p14:sldId id="450"/>
          </p14:sldIdLst>
        </p14:section>
        <p14:section name="Unit 2" id="{B832807A-6F34-4A90-AEB6-FD6470B4CD15}">
          <p14:sldIdLst/>
        </p14:section>
        <p14:section name="Unit 3" id="{50C9224C-1D2B-4CC7-9CD6-34C8E83C7E31}">
          <p14:sldIdLst/>
        </p14:section>
        <p14:section name="End" id="{191CE141-3867-4044-8E8F-12B5D88DD5A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E5"/>
    <a:srgbClr val="FFFF00"/>
    <a:srgbClr val="7A9080"/>
    <a:srgbClr val="499640"/>
    <a:srgbClr val="428956"/>
    <a:srgbClr val="4D4D4F"/>
    <a:srgbClr val="A2BCAA"/>
    <a:srgbClr val="262626"/>
    <a:srgbClr val="5B9BD5"/>
    <a:srgbClr val="F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5" autoAdjust="0"/>
    <p:restoredTop sz="90634" autoAdjust="0"/>
  </p:normalViewPr>
  <p:slideViewPr>
    <p:cSldViewPr snapToGrid="0">
      <p:cViewPr varScale="1">
        <p:scale>
          <a:sx n="100" d="100"/>
          <a:sy n="100" d="100"/>
        </p:scale>
        <p:origin x="918" y="90"/>
      </p:cViewPr>
      <p:guideLst>
        <p:guide orient="horz" pos="2160"/>
        <p:guide pos="3840"/>
      </p:guideLst>
    </p:cSldViewPr>
  </p:slideViewPr>
  <p:notesTextViewPr>
    <p:cViewPr>
      <p:scale>
        <a:sx n="1" d="1"/>
        <a:sy n="1" d="1"/>
      </p:scale>
      <p:origin x="0" y="0"/>
    </p:cViewPr>
  </p:notesTextViewPr>
  <p:sorterViewPr>
    <p:cViewPr>
      <p:scale>
        <a:sx n="100" d="100"/>
        <a:sy n="100" d="100"/>
      </p:scale>
      <p:origin x="0" y="-5952"/>
    </p:cViewPr>
  </p:sorterViewPr>
  <p:notesViewPr>
    <p:cSldViewPr snapToGrid="0">
      <p:cViewPr varScale="1">
        <p:scale>
          <a:sx n="68" d="100"/>
          <a:sy n="68" d="100"/>
        </p:scale>
        <p:origin x="2718"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3.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ignac" userId="f8ad03db-b5d8-451e-96f9-b02855dd52eb" providerId="ADAL" clId="{F13A0E10-2964-4434-842E-3F5D585653AB}"/>
    <pc:docChg chg="undo custSel addSld delSld modSld sldOrd addMainMaster delMainMaster modMainMaster addSection delSection modSection">
      <pc:chgData name="Jennifer Gignac" userId="f8ad03db-b5d8-451e-96f9-b02855dd52eb" providerId="ADAL" clId="{F13A0E10-2964-4434-842E-3F5D585653AB}" dt="2025-05-13T18:02:03.795" v="416" actId="207"/>
      <pc:docMkLst>
        <pc:docMk/>
      </pc:docMkLst>
      <pc:sldChg chg="modSp mod">
        <pc:chgData name="Jennifer Gignac" userId="f8ad03db-b5d8-451e-96f9-b02855dd52eb" providerId="ADAL" clId="{F13A0E10-2964-4434-842E-3F5D585653AB}" dt="2025-05-13T17:46:05.515" v="98" actId="20577"/>
        <pc:sldMkLst>
          <pc:docMk/>
          <pc:sldMk cId="1304756228" sldId="257"/>
        </pc:sldMkLst>
        <pc:spChg chg="mod">
          <ac:chgData name="Jennifer Gignac" userId="f8ad03db-b5d8-451e-96f9-b02855dd52eb" providerId="ADAL" clId="{F13A0E10-2964-4434-842E-3F5D585653AB}" dt="2025-05-13T17:46:05.515" v="98" actId="20577"/>
          <ac:spMkLst>
            <pc:docMk/>
            <pc:sldMk cId="1304756228" sldId="257"/>
            <ac:spMk id="4" creationId="{3F617E29-F3AC-BB58-5ECA-6E1239140E78}"/>
          </ac:spMkLst>
        </pc:spChg>
      </pc:sldChg>
      <pc:sldChg chg="del">
        <pc:chgData name="Jennifer Gignac" userId="f8ad03db-b5d8-451e-96f9-b02855dd52eb" providerId="ADAL" clId="{F13A0E10-2964-4434-842E-3F5D585653AB}" dt="2025-05-13T17:54:09.786" v="324" actId="47"/>
        <pc:sldMkLst>
          <pc:docMk/>
          <pc:sldMk cId="0" sldId="260"/>
        </pc:sldMkLst>
      </pc:sldChg>
      <pc:sldChg chg="addSp delSp modSp mod modAnim">
        <pc:chgData name="Jennifer Gignac" userId="f8ad03db-b5d8-451e-96f9-b02855dd52eb" providerId="ADAL" clId="{F13A0E10-2964-4434-842E-3F5D585653AB}" dt="2025-05-13T17:52:11.681" v="261" actId="20577"/>
        <pc:sldMkLst>
          <pc:docMk/>
          <pc:sldMk cId="859002854" sldId="271"/>
        </pc:sldMkLst>
        <pc:spChg chg="add mod">
          <ac:chgData name="Jennifer Gignac" userId="f8ad03db-b5d8-451e-96f9-b02855dd52eb" providerId="ADAL" clId="{F13A0E10-2964-4434-842E-3F5D585653AB}" dt="2025-05-13T17:52:11.681" v="261" actId="20577"/>
          <ac:spMkLst>
            <pc:docMk/>
            <pc:sldMk cId="859002854" sldId="271"/>
            <ac:spMk id="2" creationId="{DDF8C725-ACC9-F6D4-5AEE-730598E89DDA}"/>
          </ac:spMkLst>
        </pc:spChg>
        <pc:spChg chg="mod">
          <ac:chgData name="Jennifer Gignac" userId="f8ad03db-b5d8-451e-96f9-b02855dd52eb" providerId="ADAL" clId="{F13A0E10-2964-4434-842E-3F5D585653AB}" dt="2025-05-13T17:52:06.895" v="250" actId="1076"/>
          <ac:spMkLst>
            <pc:docMk/>
            <pc:sldMk cId="859002854" sldId="271"/>
            <ac:spMk id="7" creationId="{00000000-0000-0000-0000-000000000000}"/>
          </ac:spMkLst>
        </pc:spChg>
        <pc:spChg chg="mod">
          <ac:chgData name="Jennifer Gignac" userId="f8ad03db-b5d8-451e-96f9-b02855dd52eb" providerId="ADAL" clId="{F13A0E10-2964-4434-842E-3F5D585653AB}" dt="2025-05-13T17:46:26.221" v="131" actId="20577"/>
          <ac:spMkLst>
            <pc:docMk/>
            <pc:sldMk cId="859002854" sldId="271"/>
            <ac:spMk id="9" creationId="{97667E18-A736-F5CC-C5C0-0DCC32971BC6}"/>
          </ac:spMkLst>
        </pc:spChg>
        <pc:picChg chg="del">
          <ac:chgData name="Jennifer Gignac" userId="f8ad03db-b5d8-451e-96f9-b02855dd52eb" providerId="ADAL" clId="{F13A0E10-2964-4434-842E-3F5D585653AB}" dt="2025-05-13T17:46:39.013" v="143" actId="478"/>
          <ac:picMkLst>
            <pc:docMk/>
            <pc:sldMk cId="859002854" sldId="271"/>
            <ac:picMk id="6149" creationId="{00000000-0000-0000-0000-000000000000}"/>
          </ac:picMkLst>
        </pc:picChg>
      </pc:sldChg>
      <pc:sldChg chg="del">
        <pc:chgData name="Jennifer Gignac" userId="f8ad03db-b5d8-451e-96f9-b02855dd52eb" providerId="ADAL" clId="{F13A0E10-2964-4434-842E-3F5D585653AB}" dt="2025-05-13T17:47:48.413" v="170" actId="47"/>
        <pc:sldMkLst>
          <pc:docMk/>
          <pc:sldMk cId="3357861844" sldId="273"/>
        </pc:sldMkLst>
      </pc:sldChg>
      <pc:sldChg chg="del">
        <pc:chgData name="Jennifer Gignac" userId="f8ad03db-b5d8-451e-96f9-b02855dd52eb" providerId="ADAL" clId="{F13A0E10-2964-4434-842E-3F5D585653AB}" dt="2025-05-13T17:47:48.413" v="170" actId="47"/>
        <pc:sldMkLst>
          <pc:docMk/>
          <pc:sldMk cId="2296679875" sldId="278"/>
        </pc:sldMkLst>
      </pc:sldChg>
      <pc:sldChg chg="del">
        <pc:chgData name="Jennifer Gignac" userId="f8ad03db-b5d8-451e-96f9-b02855dd52eb" providerId="ADAL" clId="{F13A0E10-2964-4434-842E-3F5D585653AB}" dt="2025-05-13T17:47:48.413" v="170" actId="47"/>
        <pc:sldMkLst>
          <pc:docMk/>
          <pc:sldMk cId="4223770288" sldId="280"/>
        </pc:sldMkLst>
      </pc:sldChg>
      <pc:sldChg chg="del">
        <pc:chgData name="Jennifer Gignac" userId="f8ad03db-b5d8-451e-96f9-b02855dd52eb" providerId="ADAL" clId="{F13A0E10-2964-4434-842E-3F5D585653AB}" dt="2025-05-13T17:47:48.413" v="170" actId="47"/>
        <pc:sldMkLst>
          <pc:docMk/>
          <pc:sldMk cId="1388726869" sldId="281"/>
        </pc:sldMkLst>
      </pc:sldChg>
      <pc:sldChg chg="delSp modSp del mod delAnim modAnim">
        <pc:chgData name="Jennifer Gignac" userId="f8ad03db-b5d8-451e-96f9-b02855dd52eb" providerId="ADAL" clId="{F13A0E10-2964-4434-842E-3F5D585653AB}" dt="2025-05-13T17:47:54.598" v="171" actId="47"/>
        <pc:sldMkLst>
          <pc:docMk/>
          <pc:sldMk cId="1105279831" sldId="284"/>
        </pc:sldMkLst>
        <pc:spChg chg="del mod">
          <ac:chgData name="Jennifer Gignac" userId="f8ad03db-b5d8-451e-96f9-b02855dd52eb" providerId="ADAL" clId="{F13A0E10-2964-4434-842E-3F5D585653AB}" dt="2025-05-13T17:47:03.899" v="167" actId="478"/>
          <ac:spMkLst>
            <pc:docMk/>
            <pc:sldMk cId="1105279831" sldId="284"/>
            <ac:spMk id="2" creationId="{00000000-0000-0000-0000-000000000000}"/>
          </ac:spMkLst>
        </pc:spChg>
        <pc:spChg chg="del">
          <ac:chgData name="Jennifer Gignac" userId="f8ad03db-b5d8-451e-96f9-b02855dd52eb" providerId="ADAL" clId="{F13A0E10-2964-4434-842E-3F5D585653AB}" dt="2025-05-13T17:46:59.564" v="162" actId="478"/>
          <ac:spMkLst>
            <pc:docMk/>
            <pc:sldMk cId="1105279831" sldId="284"/>
            <ac:spMk id="4" creationId="{00000000-0000-0000-0000-000000000000}"/>
          </ac:spMkLst>
        </pc:spChg>
        <pc:spChg chg="del">
          <ac:chgData name="Jennifer Gignac" userId="f8ad03db-b5d8-451e-96f9-b02855dd52eb" providerId="ADAL" clId="{F13A0E10-2964-4434-842E-3F5D585653AB}" dt="2025-05-13T17:46:58.069" v="161" actId="478"/>
          <ac:spMkLst>
            <pc:docMk/>
            <pc:sldMk cId="1105279831" sldId="284"/>
            <ac:spMk id="5" creationId="{00000000-0000-0000-0000-000000000000}"/>
          </ac:spMkLst>
        </pc:spChg>
        <pc:picChg chg="del">
          <ac:chgData name="Jennifer Gignac" userId="f8ad03db-b5d8-451e-96f9-b02855dd52eb" providerId="ADAL" clId="{F13A0E10-2964-4434-842E-3F5D585653AB}" dt="2025-05-13T17:46:56.001" v="159" actId="478"/>
          <ac:picMkLst>
            <pc:docMk/>
            <pc:sldMk cId="1105279831" sldId="284"/>
            <ac:picMk id="9" creationId="{00000000-0000-0000-0000-000000000000}"/>
          </ac:picMkLst>
        </pc:picChg>
        <pc:picChg chg="del">
          <ac:chgData name="Jennifer Gignac" userId="f8ad03db-b5d8-451e-96f9-b02855dd52eb" providerId="ADAL" clId="{F13A0E10-2964-4434-842E-3F5D585653AB}" dt="2025-05-13T17:47:02.696" v="166" actId="478"/>
          <ac:picMkLst>
            <pc:docMk/>
            <pc:sldMk cId="1105279831" sldId="284"/>
            <ac:picMk id="11" creationId="{00000000-0000-0000-0000-000000000000}"/>
          </ac:picMkLst>
        </pc:picChg>
        <pc:picChg chg="del">
          <ac:chgData name="Jennifer Gignac" userId="f8ad03db-b5d8-451e-96f9-b02855dd52eb" providerId="ADAL" clId="{F13A0E10-2964-4434-842E-3F5D585653AB}" dt="2025-05-13T17:47:00.224" v="163" actId="478"/>
          <ac:picMkLst>
            <pc:docMk/>
            <pc:sldMk cId="1105279831" sldId="284"/>
            <ac:picMk id="12" creationId="{00000000-0000-0000-0000-000000000000}"/>
          </ac:picMkLst>
        </pc:picChg>
        <pc:picChg chg="del">
          <ac:chgData name="Jennifer Gignac" userId="f8ad03db-b5d8-451e-96f9-b02855dd52eb" providerId="ADAL" clId="{F13A0E10-2964-4434-842E-3F5D585653AB}" dt="2025-05-13T17:46:56.579" v="160" actId="478"/>
          <ac:picMkLst>
            <pc:docMk/>
            <pc:sldMk cId="1105279831" sldId="284"/>
            <ac:picMk id="13" creationId="{00000000-0000-0000-0000-000000000000}"/>
          </ac:picMkLst>
        </pc:picChg>
        <pc:picChg chg="del">
          <ac:chgData name="Jennifer Gignac" userId="f8ad03db-b5d8-451e-96f9-b02855dd52eb" providerId="ADAL" clId="{F13A0E10-2964-4434-842E-3F5D585653AB}" dt="2025-05-13T17:47:01.936" v="165" actId="478"/>
          <ac:picMkLst>
            <pc:docMk/>
            <pc:sldMk cId="1105279831" sldId="284"/>
            <ac:picMk id="14" creationId="{00000000-0000-0000-0000-000000000000}"/>
          </ac:picMkLst>
        </pc:picChg>
      </pc:sldChg>
      <pc:sldChg chg="del">
        <pc:chgData name="Jennifer Gignac" userId="f8ad03db-b5d8-451e-96f9-b02855dd52eb" providerId="ADAL" clId="{F13A0E10-2964-4434-842E-3F5D585653AB}" dt="2025-05-13T17:47:48.413" v="170" actId="47"/>
        <pc:sldMkLst>
          <pc:docMk/>
          <pc:sldMk cId="1597163172" sldId="285"/>
        </pc:sldMkLst>
      </pc:sldChg>
      <pc:sldChg chg="del">
        <pc:chgData name="Jennifer Gignac" userId="f8ad03db-b5d8-451e-96f9-b02855dd52eb" providerId="ADAL" clId="{F13A0E10-2964-4434-842E-3F5D585653AB}" dt="2025-05-13T17:47:48.413" v="170" actId="47"/>
        <pc:sldMkLst>
          <pc:docMk/>
          <pc:sldMk cId="2037975641" sldId="286"/>
        </pc:sldMkLst>
      </pc:sldChg>
      <pc:sldChg chg="del">
        <pc:chgData name="Jennifer Gignac" userId="f8ad03db-b5d8-451e-96f9-b02855dd52eb" providerId="ADAL" clId="{F13A0E10-2964-4434-842E-3F5D585653AB}" dt="2025-05-13T17:47:48.413" v="170" actId="47"/>
        <pc:sldMkLst>
          <pc:docMk/>
          <pc:sldMk cId="3420392791" sldId="287"/>
        </pc:sldMkLst>
      </pc:sldChg>
      <pc:sldChg chg="del">
        <pc:chgData name="Jennifer Gignac" userId="f8ad03db-b5d8-451e-96f9-b02855dd52eb" providerId="ADAL" clId="{F13A0E10-2964-4434-842E-3F5D585653AB}" dt="2025-05-13T17:47:48.413" v="170" actId="47"/>
        <pc:sldMkLst>
          <pc:docMk/>
          <pc:sldMk cId="2899510991" sldId="290"/>
        </pc:sldMkLst>
      </pc:sldChg>
      <pc:sldChg chg="del">
        <pc:chgData name="Jennifer Gignac" userId="f8ad03db-b5d8-451e-96f9-b02855dd52eb" providerId="ADAL" clId="{F13A0E10-2964-4434-842E-3F5D585653AB}" dt="2025-05-13T17:47:48.413" v="170" actId="47"/>
        <pc:sldMkLst>
          <pc:docMk/>
          <pc:sldMk cId="358777116" sldId="291"/>
        </pc:sldMkLst>
      </pc:sldChg>
      <pc:sldChg chg="del">
        <pc:chgData name="Jennifer Gignac" userId="f8ad03db-b5d8-451e-96f9-b02855dd52eb" providerId="ADAL" clId="{F13A0E10-2964-4434-842E-3F5D585653AB}" dt="2025-05-13T17:47:48.413" v="170" actId="47"/>
        <pc:sldMkLst>
          <pc:docMk/>
          <pc:sldMk cId="2515465883" sldId="292"/>
        </pc:sldMkLst>
      </pc:sldChg>
      <pc:sldChg chg="del">
        <pc:chgData name="Jennifer Gignac" userId="f8ad03db-b5d8-451e-96f9-b02855dd52eb" providerId="ADAL" clId="{F13A0E10-2964-4434-842E-3F5D585653AB}" dt="2025-05-13T17:47:48.413" v="170" actId="47"/>
        <pc:sldMkLst>
          <pc:docMk/>
          <pc:sldMk cId="361467868" sldId="300"/>
        </pc:sldMkLst>
      </pc:sldChg>
      <pc:sldChg chg="del">
        <pc:chgData name="Jennifer Gignac" userId="f8ad03db-b5d8-451e-96f9-b02855dd52eb" providerId="ADAL" clId="{F13A0E10-2964-4434-842E-3F5D585653AB}" dt="2025-05-13T17:47:48.413" v="170" actId="47"/>
        <pc:sldMkLst>
          <pc:docMk/>
          <pc:sldMk cId="416284982" sldId="302"/>
        </pc:sldMkLst>
      </pc:sldChg>
      <pc:sldChg chg="del">
        <pc:chgData name="Jennifer Gignac" userId="f8ad03db-b5d8-451e-96f9-b02855dd52eb" providerId="ADAL" clId="{F13A0E10-2964-4434-842E-3F5D585653AB}" dt="2025-05-13T17:47:48.413" v="170" actId="47"/>
        <pc:sldMkLst>
          <pc:docMk/>
          <pc:sldMk cId="1693364059" sldId="303"/>
        </pc:sldMkLst>
      </pc:sldChg>
      <pc:sldChg chg="del">
        <pc:chgData name="Jennifer Gignac" userId="f8ad03db-b5d8-451e-96f9-b02855dd52eb" providerId="ADAL" clId="{F13A0E10-2964-4434-842E-3F5D585653AB}" dt="2025-05-13T17:47:48.413" v="170" actId="47"/>
        <pc:sldMkLst>
          <pc:docMk/>
          <pc:sldMk cId="140141805" sldId="304"/>
        </pc:sldMkLst>
      </pc:sldChg>
      <pc:sldChg chg="del">
        <pc:chgData name="Jennifer Gignac" userId="f8ad03db-b5d8-451e-96f9-b02855dd52eb" providerId="ADAL" clId="{F13A0E10-2964-4434-842E-3F5D585653AB}" dt="2025-05-13T17:47:48.413" v="170" actId="47"/>
        <pc:sldMkLst>
          <pc:docMk/>
          <pc:sldMk cId="3447453317" sldId="306"/>
        </pc:sldMkLst>
      </pc:sldChg>
      <pc:sldChg chg="del">
        <pc:chgData name="Jennifer Gignac" userId="f8ad03db-b5d8-451e-96f9-b02855dd52eb" providerId="ADAL" clId="{F13A0E10-2964-4434-842E-3F5D585653AB}" dt="2025-05-13T17:47:48.413" v="170" actId="47"/>
        <pc:sldMkLst>
          <pc:docMk/>
          <pc:sldMk cId="2908678254" sldId="307"/>
        </pc:sldMkLst>
      </pc:sldChg>
      <pc:sldChg chg="del">
        <pc:chgData name="Jennifer Gignac" userId="f8ad03db-b5d8-451e-96f9-b02855dd52eb" providerId="ADAL" clId="{F13A0E10-2964-4434-842E-3F5D585653AB}" dt="2025-05-13T17:47:48.413" v="170" actId="47"/>
        <pc:sldMkLst>
          <pc:docMk/>
          <pc:sldMk cId="989201250" sldId="308"/>
        </pc:sldMkLst>
      </pc:sldChg>
      <pc:sldChg chg="del">
        <pc:chgData name="Jennifer Gignac" userId="f8ad03db-b5d8-451e-96f9-b02855dd52eb" providerId="ADAL" clId="{F13A0E10-2964-4434-842E-3F5D585653AB}" dt="2025-05-13T17:47:48.413" v="170" actId="47"/>
        <pc:sldMkLst>
          <pc:docMk/>
          <pc:sldMk cId="4196965766" sldId="309"/>
        </pc:sldMkLst>
      </pc:sldChg>
      <pc:sldChg chg="del">
        <pc:chgData name="Jennifer Gignac" userId="f8ad03db-b5d8-451e-96f9-b02855dd52eb" providerId="ADAL" clId="{F13A0E10-2964-4434-842E-3F5D585653AB}" dt="2025-05-13T17:47:48.413" v="170" actId="47"/>
        <pc:sldMkLst>
          <pc:docMk/>
          <pc:sldMk cId="674164965" sldId="310"/>
        </pc:sldMkLst>
      </pc:sldChg>
      <pc:sldChg chg="del">
        <pc:chgData name="Jennifer Gignac" userId="f8ad03db-b5d8-451e-96f9-b02855dd52eb" providerId="ADAL" clId="{F13A0E10-2964-4434-842E-3F5D585653AB}" dt="2025-05-13T17:47:48.413" v="170" actId="47"/>
        <pc:sldMkLst>
          <pc:docMk/>
          <pc:sldMk cId="3502718017" sldId="311"/>
        </pc:sldMkLst>
      </pc:sldChg>
      <pc:sldChg chg="del">
        <pc:chgData name="Jennifer Gignac" userId="f8ad03db-b5d8-451e-96f9-b02855dd52eb" providerId="ADAL" clId="{F13A0E10-2964-4434-842E-3F5D585653AB}" dt="2025-05-13T17:47:48.413" v="170" actId="47"/>
        <pc:sldMkLst>
          <pc:docMk/>
          <pc:sldMk cId="2882888739" sldId="312"/>
        </pc:sldMkLst>
      </pc:sldChg>
      <pc:sldChg chg="del">
        <pc:chgData name="Jennifer Gignac" userId="f8ad03db-b5d8-451e-96f9-b02855dd52eb" providerId="ADAL" clId="{F13A0E10-2964-4434-842E-3F5D585653AB}" dt="2025-05-13T17:47:48.413" v="170" actId="47"/>
        <pc:sldMkLst>
          <pc:docMk/>
          <pc:sldMk cId="204751695" sldId="313"/>
        </pc:sldMkLst>
      </pc:sldChg>
      <pc:sldChg chg="del">
        <pc:chgData name="Jennifer Gignac" userId="f8ad03db-b5d8-451e-96f9-b02855dd52eb" providerId="ADAL" clId="{F13A0E10-2964-4434-842E-3F5D585653AB}" dt="2025-05-13T17:47:48.413" v="170" actId="47"/>
        <pc:sldMkLst>
          <pc:docMk/>
          <pc:sldMk cId="3277426423" sldId="315"/>
        </pc:sldMkLst>
      </pc:sldChg>
      <pc:sldChg chg="del">
        <pc:chgData name="Jennifer Gignac" userId="f8ad03db-b5d8-451e-96f9-b02855dd52eb" providerId="ADAL" clId="{F13A0E10-2964-4434-842E-3F5D585653AB}" dt="2025-05-13T17:47:48.413" v="170" actId="47"/>
        <pc:sldMkLst>
          <pc:docMk/>
          <pc:sldMk cId="2537699895" sldId="316"/>
        </pc:sldMkLst>
      </pc:sldChg>
      <pc:sldChg chg="modSp mod">
        <pc:chgData name="Jennifer Gignac" userId="f8ad03db-b5d8-451e-96f9-b02855dd52eb" providerId="ADAL" clId="{F13A0E10-2964-4434-842E-3F5D585653AB}" dt="2025-05-13T17:46:33.005" v="142" actId="20577"/>
        <pc:sldMkLst>
          <pc:docMk/>
          <pc:sldMk cId="1053940519" sldId="318"/>
        </pc:sldMkLst>
        <pc:spChg chg="mod">
          <ac:chgData name="Jennifer Gignac" userId="f8ad03db-b5d8-451e-96f9-b02855dd52eb" providerId="ADAL" clId="{F13A0E10-2964-4434-842E-3F5D585653AB}" dt="2025-05-13T17:46:33.005" v="142" actId="20577"/>
          <ac:spMkLst>
            <pc:docMk/>
            <pc:sldMk cId="1053940519" sldId="318"/>
            <ac:spMk id="15" creationId="{FD1C8C70-469B-3D3B-FF57-C3114936A9BB}"/>
          </ac:spMkLst>
        </pc:spChg>
      </pc:sldChg>
      <pc:sldChg chg="modSp mod">
        <pc:chgData name="Jennifer Gignac" userId="f8ad03db-b5d8-451e-96f9-b02855dd52eb" providerId="ADAL" clId="{F13A0E10-2964-4434-842E-3F5D585653AB}" dt="2025-05-13T17:53:16.885" v="306" actId="20577"/>
        <pc:sldMkLst>
          <pc:docMk/>
          <pc:sldMk cId="1149744345" sldId="320"/>
        </pc:sldMkLst>
        <pc:spChg chg="mod">
          <ac:chgData name="Jennifer Gignac" userId="f8ad03db-b5d8-451e-96f9-b02855dd52eb" providerId="ADAL" clId="{F13A0E10-2964-4434-842E-3F5D585653AB}" dt="2025-05-13T17:53:16.885" v="306" actId="20577"/>
          <ac:spMkLst>
            <pc:docMk/>
            <pc:sldMk cId="1149744345" sldId="320"/>
            <ac:spMk id="2" creationId="{865D4F89-1C53-B848-4F19-0221353F059E}"/>
          </ac:spMkLst>
        </pc:spChg>
      </pc:sldChg>
      <pc:sldChg chg="del">
        <pc:chgData name="Jennifer Gignac" userId="f8ad03db-b5d8-451e-96f9-b02855dd52eb" providerId="ADAL" clId="{F13A0E10-2964-4434-842E-3F5D585653AB}" dt="2025-05-13T17:48:23.905" v="172" actId="47"/>
        <pc:sldMkLst>
          <pc:docMk/>
          <pc:sldMk cId="3168699122" sldId="325"/>
        </pc:sldMkLst>
      </pc:sldChg>
      <pc:sldChg chg="del">
        <pc:chgData name="Jennifer Gignac" userId="f8ad03db-b5d8-451e-96f9-b02855dd52eb" providerId="ADAL" clId="{F13A0E10-2964-4434-842E-3F5D585653AB}" dt="2025-05-13T17:48:43.211" v="176" actId="47"/>
        <pc:sldMkLst>
          <pc:docMk/>
          <pc:sldMk cId="2047696173" sldId="326"/>
        </pc:sldMkLst>
      </pc:sldChg>
      <pc:sldChg chg="del">
        <pc:chgData name="Jennifer Gignac" userId="f8ad03db-b5d8-451e-96f9-b02855dd52eb" providerId="ADAL" clId="{F13A0E10-2964-4434-842E-3F5D585653AB}" dt="2025-05-13T17:54:09.786" v="324" actId="47"/>
        <pc:sldMkLst>
          <pc:docMk/>
          <pc:sldMk cId="1252341720" sldId="327"/>
        </pc:sldMkLst>
      </pc:sldChg>
      <pc:sldChg chg="del">
        <pc:chgData name="Jennifer Gignac" userId="f8ad03db-b5d8-451e-96f9-b02855dd52eb" providerId="ADAL" clId="{F13A0E10-2964-4434-842E-3F5D585653AB}" dt="2025-05-13T17:54:09.786" v="324" actId="47"/>
        <pc:sldMkLst>
          <pc:docMk/>
          <pc:sldMk cId="1824566337" sldId="328"/>
        </pc:sldMkLst>
      </pc:sldChg>
      <pc:sldChg chg="del">
        <pc:chgData name="Jennifer Gignac" userId="f8ad03db-b5d8-451e-96f9-b02855dd52eb" providerId="ADAL" clId="{F13A0E10-2964-4434-842E-3F5D585653AB}" dt="2025-05-13T17:54:09.786" v="324" actId="47"/>
        <pc:sldMkLst>
          <pc:docMk/>
          <pc:sldMk cId="991917451" sldId="329"/>
        </pc:sldMkLst>
      </pc:sldChg>
      <pc:sldChg chg="del">
        <pc:chgData name="Jennifer Gignac" userId="f8ad03db-b5d8-451e-96f9-b02855dd52eb" providerId="ADAL" clId="{F13A0E10-2964-4434-842E-3F5D585653AB}" dt="2025-05-13T17:48:43.211" v="176" actId="47"/>
        <pc:sldMkLst>
          <pc:docMk/>
          <pc:sldMk cId="2239636322" sldId="331"/>
        </pc:sldMkLst>
      </pc:sldChg>
      <pc:sldChg chg="del">
        <pc:chgData name="Jennifer Gignac" userId="f8ad03db-b5d8-451e-96f9-b02855dd52eb" providerId="ADAL" clId="{F13A0E10-2964-4434-842E-3F5D585653AB}" dt="2025-05-13T17:48:43.211" v="176" actId="47"/>
        <pc:sldMkLst>
          <pc:docMk/>
          <pc:sldMk cId="3313740557" sldId="332"/>
        </pc:sldMkLst>
      </pc:sldChg>
      <pc:sldChg chg="del">
        <pc:chgData name="Jennifer Gignac" userId="f8ad03db-b5d8-451e-96f9-b02855dd52eb" providerId="ADAL" clId="{F13A0E10-2964-4434-842E-3F5D585653AB}" dt="2025-05-13T17:54:09.786" v="324" actId="47"/>
        <pc:sldMkLst>
          <pc:docMk/>
          <pc:sldMk cId="3774549232" sldId="335"/>
        </pc:sldMkLst>
      </pc:sldChg>
      <pc:sldChg chg="del">
        <pc:chgData name="Jennifer Gignac" userId="f8ad03db-b5d8-451e-96f9-b02855dd52eb" providerId="ADAL" clId="{F13A0E10-2964-4434-842E-3F5D585653AB}" dt="2025-05-13T17:54:09.786" v="324" actId="47"/>
        <pc:sldMkLst>
          <pc:docMk/>
          <pc:sldMk cId="2372219333" sldId="336"/>
        </pc:sldMkLst>
      </pc:sldChg>
      <pc:sldChg chg="del">
        <pc:chgData name="Jennifer Gignac" userId="f8ad03db-b5d8-451e-96f9-b02855dd52eb" providerId="ADAL" clId="{F13A0E10-2964-4434-842E-3F5D585653AB}" dt="2025-05-13T17:54:09.786" v="324" actId="47"/>
        <pc:sldMkLst>
          <pc:docMk/>
          <pc:sldMk cId="4226495872" sldId="337"/>
        </pc:sldMkLst>
      </pc:sldChg>
      <pc:sldChg chg="del">
        <pc:chgData name="Jennifer Gignac" userId="f8ad03db-b5d8-451e-96f9-b02855dd52eb" providerId="ADAL" clId="{F13A0E10-2964-4434-842E-3F5D585653AB}" dt="2025-05-13T17:52:50.738" v="281" actId="47"/>
        <pc:sldMkLst>
          <pc:docMk/>
          <pc:sldMk cId="294359948" sldId="338"/>
        </pc:sldMkLst>
      </pc:sldChg>
      <pc:sldChg chg="del">
        <pc:chgData name="Jennifer Gignac" userId="f8ad03db-b5d8-451e-96f9-b02855dd52eb" providerId="ADAL" clId="{F13A0E10-2964-4434-842E-3F5D585653AB}" dt="2025-05-13T17:48:58.982" v="177" actId="47"/>
        <pc:sldMkLst>
          <pc:docMk/>
          <pc:sldMk cId="2545823934" sldId="339"/>
        </pc:sldMkLst>
      </pc:sldChg>
      <pc:sldChg chg="del">
        <pc:chgData name="Jennifer Gignac" userId="f8ad03db-b5d8-451e-96f9-b02855dd52eb" providerId="ADAL" clId="{F13A0E10-2964-4434-842E-3F5D585653AB}" dt="2025-05-13T17:48:58.982" v="177" actId="47"/>
        <pc:sldMkLst>
          <pc:docMk/>
          <pc:sldMk cId="1709834455" sldId="340"/>
        </pc:sldMkLst>
      </pc:sldChg>
      <pc:sldChg chg="del">
        <pc:chgData name="Jennifer Gignac" userId="f8ad03db-b5d8-451e-96f9-b02855dd52eb" providerId="ADAL" clId="{F13A0E10-2964-4434-842E-3F5D585653AB}" dt="2025-05-13T17:48:58.982" v="177" actId="47"/>
        <pc:sldMkLst>
          <pc:docMk/>
          <pc:sldMk cId="4188636643" sldId="341"/>
        </pc:sldMkLst>
      </pc:sldChg>
      <pc:sldChg chg="del">
        <pc:chgData name="Jennifer Gignac" userId="f8ad03db-b5d8-451e-96f9-b02855dd52eb" providerId="ADAL" clId="{F13A0E10-2964-4434-842E-3F5D585653AB}" dt="2025-05-13T17:48:58.982" v="177" actId="47"/>
        <pc:sldMkLst>
          <pc:docMk/>
          <pc:sldMk cId="1583749141" sldId="342"/>
        </pc:sldMkLst>
      </pc:sldChg>
      <pc:sldChg chg="del">
        <pc:chgData name="Jennifer Gignac" userId="f8ad03db-b5d8-451e-96f9-b02855dd52eb" providerId="ADAL" clId="{F13A0E10-2964-4434-842E-3F5D585653AB}" dt="2025-05-13T17:48:58.982" v="177" actId="47"/>
        <pc:sldMkLst>
          <pc:docMk/>
          <pc:sldMk cId="1762203496" sldId="343"/>
        </pc:sldMkLst>
      </pc:sldChg>
      <pc:sldChg chg="del">
        <pc:chgData name="Jennifer Gignac" userId="f8ad03db-b5d8-451e-96f9-b02855dd52eb" providerId="ADAL" clId="{F13A0E10-2964-4434-842E-3F5D585653AB}" dt="2025-05-13T17:48:58.982" v="177" actId="47"/>
        <pc:sldMkLst>
          <pc:docMk/>
          <pc:sldMk cId="692699934" sldId="344"/>
        </pc:sldMkLst>
      </pc:sldChg>
      <pc:sldChg chg="del">
        <pc:chgData name="Jennifer Gignac" userId="f8ad03db-b5d8-451e-96f9-b02855dd52eb" providerId="ADAL" clId="{F13A0E10-2964-4434-842E-3F5D585653AB}" dt="2025-05-13T17:48:58.982" v="177" actId="47"/>
        <pc:sldMkLst>
          <pc:docMk/>
          <pc:sldMk cId="1391623297" sldId="345"/>
        </pc:sldMkLst>
      </pc:sldChg>
      <pc:sldChg chg="del">
        <pc:chgData name="Jennifer Gignac" userId="f8ad03db-b5d8-451e-96f9-b02855dd52eb" providerId="ADAL" clId="{F13A0E10-2964-4434-842E-3F5D585653AB}" dt="2025-05-13T17:48:58.982" v="177" actId="47"/>
        <pc:sldMkLst>
          <pc:docMk/>
          <pc:sldMk cId="1101214929" sldId="346"/>
        </pc:sldMkLst>
      </pc:sldChg>
      <pc:sldChg chg="del">
        <pc:chgData name="Jennifer Gignac" userId="f8ad03db-b5d8-451e-96f9-b02855dd52eb" providerId="ADAL" clId="{F13A0E10-2964-4434-842E-3F5D585653AB}" dt="2025-05-13T17:48:58.982" v="177" actId="47"/>
        <pc:sldMkLst>
          <pc:docMk/>
          <pc:sldMk cId="3721703823" sldId="347"/>
        </pc:sldMkLst>
      </pc:sldChg>
      <pc:sldChg chg="del">
        <pc:chgData name="Jennifer Gignac" userId="f8ad03db-b5d8-451e-96f9-b02855dd52eb" providerId="ADAL" clId="{F13A0E10-2964-4434-842E-3F5D585653AB}" dt="2025-05-13T17:48:58.982" v="177" actId="47"/>
        <pc:sldMkLst>
          <pc:docMk/>
          <pc:sldMk cId="337567715" sldId="348"/>
        </pc:sldMkLst>
      </pc:sldChg>
      <pc:sldChg chg="del">
        <pc:chgData name="Jennifer Gignac" userId="f8ad03db-b5d8-451e-96f9-b02855dd52eb" providerId="ADAL" clId="{F13A0E10-2964-4434-842E-3F5D585653AB}" dt="2025-05-13T17:48:58.982" v="177" actId="47"/>
        <pc:sldMkLst>
          <pc:docMk/>
          <pc:sldMk cId="3779586778" sldId="349"/>
        </pc:sldMkLst>
      </pc:sldChg>
      <pc:sldChg chg="del">
        <pc:chgData name="Jennifer Gignac" userId="f8ad03db-b5d8-451e-96f9-b02855dd52eb" providerId="ADAL" clId="{F13A0E10-2964-4434-842E-3F5D585653AB}" dt="2025-05-13T17:48:58.982" v="177" actId="47"/>
        <pc:sldMkLst>
          <pc:docMk/>
          <pc:sldMk cId="1886551046" sldId="350"/>
        </pc:sldMkLst>
      </pc:sldChg>
      <pc:sldChg chg="del">
        <pc:chgData name="Jennifer Gignac" userId="f8ad03db-b5d8-451e-96f9-b02855dd52eb" providerId="ADAL" clId="{F13A0E10-2964-4434-842E-3F5D585653AB}" dt="2025-05-13T17:48:58.982" v="177" actId="47"/>
        <pc:sldMkLst>
          <pc:docMk/>
          <pc:sldMk cId="1622548777" sldId="351"/>
        </pc:sldMkLst>
      </pc:sldChg>
      <pc:sldChg chg="del">
        <pc:chgData name="Jennifer Gignac" userId="f8ad03db-b5d8-451e-96f9-b02855dd52eb" providerId="ADAL" clId="{F13A0E10-2964-4434-842E-3F5D585653AB}" dt="2025-05-13T17:48:58.982" v="177" actId="47"/>
        <pc:sldMkLst>
          <pc:docMk/>
          <pc:sldMk cId="1094451812" sldId="352"/>
        </pc:sldMkLst>
      </pc:sldChg>
      <pc:sldChg chg="del">
        <pc:chgData name="Jennifer Gignac" userId="f8ad03db-b5d8-451e-96f9-b02855dd52eb" providerId="ADAL" clId="{F13A0E10-2964-4434-842E-3F5D585653AB}" dt="2025-05-13T17:48:58.982" v="177" actId="47"/>
        <pc:sldMkLst>
          <pc:docMk/>
          <pc:sldMk cId="2572826000" sldId="353"/>
        </pc:sldMkLst>
      </pc:sldChg>
      <pc:sldChg chg="del">
        <pc:chgData name="Jennifer Gignac" userId="f8ad03db-b5d8-451e-96f9-b02855dd52eb" providerId="ADAL" clId="{F13A0E10-2964-4434-842E-3F5D585653AB}" dt="2025-05-13T17:48:58.982" v="177" actId="47"/>
        <pc:sldMkLst>
          <pc:docMk/>
          <pc:sldMk cId="3825537565" sldId="354"/>
        </pc:sldMkLst>
      </pc:sldChg>
      <pc:sldChg chg="del">
        <pc:chgData name="Jennifer Gignac" userId="f8ad03db-b5d8-451e-96f9-b02855dd52eb" providerId="ADAL" clId="{F13A0E10-2964-4434-842E-3F5D585653AB}" dt="2025-05-13T17:48:58.982" v="177" actId="47"/>
        <pc:sldMkLst>
          <pc:docMk/>
          <pc:sldMk cId="3984477744" sldId="355"/>
        </pc:sldMkLst>
      </pc:sldChg>
      <pc:sldChg chg="del">
        <pc:chgData name="Jennifer Gignac" userId="f8ad03db-b5d8-451e-96f9-b02855dd52eb" providerId="ADAL" clId="{F13A0E10-2964-4434-842E-3F5D585653AB}" dt="2025-05-13T17:48:58.982" v="177" actId="47"/>
        <pc:sldMkLst>
          <pc:docMk/>
          <pc:sldMk cId="323638840" sldId="356"/>
        </pc:sldMkLst>
      </pc:sldChg>
      <pc:sldChg chg="del">
        <pc:chgData name="Jennifer Gignac" userId="f8ad03db-b5d8-451e-96f9-b02855dd52eb" providerId="ADAL" clId="{F13A0E10-2964-4434-842E-3F5D585653AB}" dt="2025-05-13T17:48:58.982" v="177" actId="47"/>
        <pc:sldMkLst>
          <pc:docMk/>
          <pc:sldMk cId="4049292188" sldId="357"/>
        </pc:sldMkLst>
      </pc:sldChg>
      <pc:sldChg chg="del">
        <pc:chgData name="Jennifer Gignac" userId="f8ad03db-b5d8-451e-96f9-b02855dd52eb" providerId="ADAL" clId="{F13A0E10-2964-4434-842E-3F5D585653AB}" dt="2025-05-13T17:48:58.982" v="177" actId="47"/>
        <pc:sldMkLst>
          <pc:docMk/>
          <pc:sldMk cId="287969396" sldId="358"/>
        </pc:sldMkLst>
      </pc:sldChg>
      <pc:sldChg chg="del">
        <pc:chgData name="Jennifer Gignac" userId="f8ad03db-b5d8-451e-96f9-b02855dd52eb" providerId="ADAL" clId="{F13A0E10-2964-4434-842E-3F5D585653AB}" dt="2025-05-13T17:48:58.982" v="177" actId="47"/>
        <pc:sldMkLst>
          <pc:docMk/>
          <pc:sldMk cId="2869896947" sldId="359"/>
        </pc:sldMkLst>
      </pc:sldChg>
      <pc:sldChg chg="del">
        <pc:chgData name="Jennifer Gignac" userId="f8ad03db-b5d8-451e-96f9-b02855dd52eb" providerId="ADAL" clId="{F13A0E10-2964-4434-842E-3F5D585653AB}" dt="2025-05-13T17:48:58.982" v="177" actId="47"/>
        <pc:sldMkLst>
          <pc:docMk/>
          <pc:sldMk cId="1970064851" sldId="360"/>
        </pc:sldMkLst>
      </pc:sldChg>
      <pc:sldChg chg="del">
        <pc:chgData name="Jennifer Gignac" userId="f8ad03db-b5d8-451e-96f9-b02855dd52eb" providerId="ADAL" clId="{F13A0E10-2964-4434-842E-3F5D585653AB}" dt="2025-05-13T17:48:58.982" v="177" actId="47"/>
        <pc:sldMkLst>
          <pc:docMk/>
          <pc:sldMk cId="3535639579" sldId="361"/>
        </pc:sldMkLst>
      </pc:sldChg>
      <pc:sldChg chg="del">
        <pc:chgData name="Jennifer Gignac" userId="f8ad03db-b5d8-451e-96f9-b02855dd52eb" providerId="ADAL" clId="{F13A0E10-2964-4434-842E-3F5D585653AB}" dt="2025-05-13T17:48:58.982" v="177" actId="47"/>
        <pc:sldMkLst>
          <pc:docMk/>
          <pc:sldMk cId="3123372899" sldId="362"/>
        </pc:sldMkLst>
      </pc:sldChg>
      <pc:sldChg chg="del">
        <pc:chgData name="Jennifer Gignac" userId="f8ad03db-b5d8-451e-96f9-b02855dd52eb" providerId="ADAL" clId="{F13A0E10-2964-4434-842E-3F5D585653AB}" dt="2025-05-13T17:48:58.982" v="177" actId="47"/>
        <pc:sldMkLst>
          <pc:docMk/>
          <pc:sldMk cId="496685959" sldId="363"/>
        </pc:sldMkLst>
      </pc:sldChg>
      <pc:sldChg chg="delSp modSp mod ord delAnim modAnim">
        <pc:chgData name="Jennifer Gignac" userId="f8ad03db-b5d8-451e-96f9-b02855dd52eb" providerId="ADAL" clId="{F13A0E10-2964-4434-842E-3F5D585653AB}" dt="2025-05-13T17:52:58.423" v="284"/>
        <pc:sldMkLst>
          <pc:docMk/>
          <pc:sldMk cId="1717308181" sldId="364"/>
        </pc:sldMkLst>
        <pc:spChg chg="mod">
          <ac:chgData name="Jennifer Gignac" userId="f8ad03db-b5d8-451e-96f9-b02855dd52eb" providerId="ADAL" clId="{F13A0E10-2964-4434-842E-3F5D585653AB}" dt="2025-05-13T17:52:42.856" v="280" actId="1076"/>
          <ac:spMkLst>
            <pc:docMk/>
            <pc:sldMk cId="1717308181" sldId="364"/>
            <ac:spMk id="6" creationId="{00000000-0000-0000-0000-000000000000}"/>
          </ac:spMkLst>
        </pc:spChg>
        <pc:picChg chg="del">
          <ac:chgData name="Jennifer Gignac" userId="f8ad03db-b5d8-451e-96f9-b02855dd52eb" providerId="ADAL" clId="{F13A0E10-2964-4434-842E-3F5D585653AB}" dt="2025-05-13T17:48:26.651" v="173" actId="478"/>
          <ac:picMkLst>
            <pc:docMk/>
            <pc:sldMk cId="1717308181" sldId="364"/>
            <ac:picMk id="3" creationId="{00000000-0000-0000-0000-000000000000}"/>
          </ac:picMkLst>
        </pc:picChg>
        <pc:picChg chg="del">
          <ac:chgData name="Jennifer Gignac" userId="f8ad03db-b5d8-451e-96f9-b02855dd52eb" providerId="ADAL" clId="{F13A0E10-2964-4434-842E-3F5D585653AB}" dt="2025-05-13T17:48:29.156" v="175" actId="478"/>
          <ac:picMkLst>
            <pc:docMk/>
            <pc:sldMk cId="1717308181" sldId="364"/>
            <ac:picMk id="4" creationId="{00000000-0000-0000-0000-000000000000}"/>
          </ac:picMkLst>
        </pc:picChg>
        <pc:picChg chg="del">
          <ac:chgData name="Jennifer Gignac" userId="f8ad03db-b5d8-451e-96f9-b02855dd52eb" providerId="ADAL" clId="{F13A0E10-2964-4434-842E-3F5D585653AB}" dt="2025-05-13T17:48:27.553" v="174" actId="478"/>
          <ac:picMkLst>
            <pc:docMk/>
            <pc:sldMk cId="1717308181" sldId="364"/>
            <ac:picMk id="5" creationId="{00000000-0000-0000-0000-000000000000}"/>
          </ac:picMkLst>
        </pc:picChg>
      </pc:sldChg>
      <pc:sldChg chg="del">
        <pc:chgData name="Jennifer Gignac" userId="f8ad03db-b5d8-451e-96f9-b02855dd52eb" providerId="ADAL" clId="{F13A0E10-2964-4434-842E-3F5D585653AB}" dt="2025-05-13T17:48:43.211" v="176" actId="47"/>
        <pc:sldMkLst>
          <pc:docMk/>
          <pc:sldMk cId="1055208856" sldId="365"/>
        </pc:sldMkLst>
      </pc:sldChg>
      <pc:sldChg chg="del">
        <pc:chgData name="Jennifer Gignac" userId="f8ad03db-b5d8-451e-96f9-b02855dd52eb" providerId="ADAL" clId="{F13A0E10-2964-4434-842E-3F5D585653AB}" dt="2025-05-13T17:48:43.211" v="176" actId="47"/>
        <pc:sldMkLst>
          <pc:docMk/>
          <pc:sldMk cId="1598690847" sldId="366"/>
        </pc:sldMkLst>
      </pc:sldChg>
      <pc:sldChg chg="del">
        <pc:chgData name="Jennifer Gignac" userId="f8ad03db-b5d8-451e-96f9-b02855dd52eb" providerId="ADAL" clId="{F13A0E10-2964-4434-842E-3F5D585653AB}" dt="2025-05-13T17:48:43.211" v="176" actId="47"/>
        <pc:sldMkLst>
          <pc:docMk/>
          <pc:sldMk cId="334633047" sldId="367"/>
        </pc:sldMkLst>
      </pc:sldChg>
      <pc:sldChg chg="del">
        <pc:chgData name="Jennifer Gignac" userId="f8ad03db-b5d8-451e-96f9-b02855dd52eb" providerId="ADAL" clId="{F13A0E10-2964-4434-842E-3F5D585653AB}" dt="2025-05-13T17:48:43.211" v="176" actId="47"/>
        <pc:sldMkLst>
          <pc:docMk/>
          <pc:sldMk cId="1973308757" sldId="368"/>
        </pc:sldMkLst>
      </pc:sldChg>
      <pc:sldChg chg="del">
        <pc:chgData name="Jennifer Gignac" userId="f8ad03db-b5d8-451e-96f9-b02855dd52eb" providerId="ADAL" clId="{F13A0E10-2964-4434-842E-3F5D585653AB}" dt="2025-05-13T17:48:23.905" v="172" actId="47"/>
        <pc:sldMkLst>
          <pc:docMk/>
          <pc:sldMk cId="1418934482" sldId="369"/>
        </pc:sldMkLst>
      </pc:sldChg>
      <pc:sldChg chg="del">
        <pc:chgData name="Jennifer Gignac" userId="f8ad03db-b5d8-451e-96f9-b02855dd52eb" providerId="ADAL" clId="{F13A0E10-2964-4434-842E-3F5D585653AB}" dt="2025-05-13T17:48:23.905" v="172" actId="47"/>
        <pc:sldMkLst>
          <pc:docMk/>
          <pc:sldMk cId="3083809242" sldId="370"/>
        </pc:sldMkLst>
      </pc:sldChg>
      <pc:sldChg chg="del">
        <pc:chgData name="Jennifer Gignac" userId="f8ad03db-b5d8-451e-96f9-b02855dd52eb" providerId="ADAL" clId="{F13A0E10-2964-4434-842E-3F5D585653AB}" dt="2025-05-13T17:48:43.211" v="176" actId="47"/>
        <pc:sldMkLst>
          <pc:docMk/>
          <pc:sldMk cId="890901309" sldId="371"/>
        </pc:sldMkLst>
      </pc:sldChg>
      <pc:sldChg chg="del">
        <pc:chgData name="Jennifer Gignac" userId="f8ad03db-b5d8-451e-96f9-b02855dd52eb" providerId="ADAL" clId="{F13A0E10-2964-4434-842E-3F5D585653AB}" dt="2025-05-13T17:48:43.211" v="176" actId="47"/>
        <pc:sldMkLst>
          <pc:docMk/>
          <pc:sldMk cId="572418717" sldId="372"/>
        </pc:sldMkLst>
      </pc:sldChg>
      <pc:sldChg chg="del">
        <pc:chgData name="Jennifer Gignac" userId="f8ad03db-b5d8-451e-96f9-b02855dd52eb" providerId="ADAL" clId="{F13A0E10-2964-4434-842E-3F5D585653AB}" dt="2025-05-13T17:48:43.211" v="176" actId="47"/>
        <pc:sldMkLst>
          <pc:docMk/>
          <pc:sldMk cId="3731119962" sldId="373"/>
        </pc:sldMkLst>
      </pc:sldChg>
      <pc:sldChg chg="del">
        <pc:chgData name="Jennifer Gignac" userId="f8ad03db-b5d8-451e-96f9-b02855dd52eb" providerId="ADAL" clId="{F13A0E10-2964-4434-842E-3F5D585653AB}" dt="2025-05-13T17:48:43.211" v="176" actId="47"/>
        <pc:sldMkLst>
          <pc:docMk/>
          <pc:sldMk cId="2782170427" sldId="374"/>
        </pc:sldMkLst>
      </pc:sldChg>
      <pc:sldChg chg="del">
        <pc:chgData name="Jennifer Gignac" userId="f8ad03db-b5d8-451e-96f9-b02855dd52eb" providerId="ADAL" clId="{F13A0E10-2964-4434-842E-3F5D585653AB}" dt="2025-05-13T17:48:43.211" v="176" actId="47"/>
        <pc:sldMkLst>
          <pc:docMk/>
          <pc:sldMk cId="2727263401" sldId="375"/>
        </pc:sldMkLst>
      </pc:sldChg>
      <pc:sldChg chg="del">
        <pc:chgData name="Jennifer Gignac" userId="f8ad03db-b5d8-451e-96f9-b02855dd52eb" providerId="ADAL" clId="{F13A0E10-2964-4434-842E-3F5D585653AB}" dt="2025-05-13T17:48:43.211" v="176" actId="47"/>
        <pc:sldMkLst>
          <pc:docMk/>
          <pc:sldMk cId="2270649963" sldId="376"/>
        </pc:sldMkLst>
      </pc:sldChg>
      <pc:sldChg chg="del">
        <pc:chgData name="Jennifer Gignac" userId="f8ad03db-b5d8-451e-96f9-b02855dd52eb" providerId="ADAL" clId="{F13A0E10-2964-4434-842E-3F5D585653AB}" dt="2025-05-13T17:48:43.211" v="176" actId="47"/>
        <pc:sldMkLst>
          <pc:docMk/>
          <pc:sldMk cId="1975487626" sldId="377"/>
        </pc:sldMkLst>
      </pc:sldChg>
      <pc:sldChg chg="del">
        <pc:chgData name="Jennifer Gignac" userId="f8ad03db-b5d8-451e-96f9-b02855dd52eb" providerId="ADAL" clId="{F13A0E10-2964-4434-842E-3F5D585653AB}" dt="2025-05-13T17:48:43.211" v="176" actId="47"/>
        <pc:sldMkLst>
          <pc:docMk/>
          <pc:sldMk cId="2713750780" sldId="378"/>
        </pc:sldMkLst>
      </pc:sldChg>
      <pc:sldChg chg="del">
        <pc:chgData name="Jennifer Gignac" userId="f8ad03db-b5d8-451e-96f9-b02855dd52eb" providerId="ADAL" clId="{F13A0E10-2964-4434-842E-3F5D585653AB}" dt="2025-05-13T17:48:43.211" v="176" actId="47"/>
        <pc:sldMkLst>
          <pc:docMk/>
          <pc:sldMk cId="477890946" sldId="379"/>
        </pc:sldMkLst>
      </pc:sldChg>
      <pc:sldChg chg="del">
        <pc:chgData name="Jennifer Gignac" userId="f8ad03db-b5d8-451e-96f9-b02855dd52eb" providerId="ADAL" clId="{F13A0E10-2964-4434-842E-3F5D585653AB}" dt="2025-05-13T17:52:52.608" v="282" actId="47"/>
        <pc:sldMkLst>
          <pc:docMk/>
          <pc:sldMk cId="1066059138" sldId="380"/>
        </pc:sldMkLst>
      </pc:sldChg>
      <pc:sldChg chg="modSp mod">
        <pc:chgData name="Jennifer Gignac" userId="f8ad03db-b5d8-451e-96f9-b02855dd52eb" providerId="ADAL" clId="{F13A0E10-2964-4434-842E-3F5D585653AB}" dt="2025-05-13T17:53:21.692" v="319" actId="20577"/>
        <pc:sldMkLst>
          <pc:docMk/>
          <pc:sldMk cId="1992904912" sldId="381"/>
        </pc:sldMkLst>
        <pc:spChg chg="mod">
          <ac:chgData name="Jennifer Gignac" userId="f8ad03db-b5d8-451e-96f9-b02855dd52eb" providerId="ADAL" clId="{F13A0E10-2964-4434-842E-3F5D585653AB}" dt="2025-05-13T17:53:21.692" v="319" actId="20577"/>
          <ac:spMkLst>
            <pc:docMk/>
            <pc:sldMk cId="1992904912" sldId="381"/>
            <ac:spMk id="2" creationId="{61920BAA-82A3-D065-C641-D89546294DC8}"/>
          </ac:spMkLst>
        </pc:spChg>
      </pc:sldChg>
      <pc:sldChg chg="ord">
        <pc:chgData name="Jennifer Gignac" userId="f8ad03db-b5d8-451e-96f9-b02855dd52eb" providerId="ADAL" clId="{F13A0E10-2964-4434-842E-3F5D585653AB}" dt="2025-05-13T17:53:27.523" v="321"/>
        <pc:sldMkLst>
          <pc:docMk/>
          <pc:sldMk cId="1527706989" sldId="385"/>
        </pc:sldMkLst>
      </pc:sldChg>
      <pc:sldChg chg="add del">
        <pc:chgData name="Jennifer Gignac" userId="f8ad03db-b5d8-451e-96f9-b02855dd52eb" providerId="ADAL" clId="{F13A0E10-2964-4434-842E-3F5D585653AB}" dt="2025-05-13T17:55:18.069" v="336" actId="47"/>
        <pc:sldMkLst>
          <pc:docMk/>
          <pc:sldMk cId="2111173346" sldId="386"/>
        </pc:sldMkLst>
      </pc:sldChg>
      <pc:sldChg chg="addSp delSp modSp new mod modClrScheme chgLayout">
        <pc:chgData name="Jennifer Gignac" userId="f8ad03db-b5d8-451e-96f9-b02855dd52eb" providerId="ADAL" clId="{F13A0E10-2964-4434-842E-3F5D585653AB}" dt="2025-05-13T17:57:58.658" v="392" actId="20577"/>
        <pc:sldMkLst>
          <pc:docMk/>
          <pc:sldMk cId="3181011897" sldId="386"/>
        </pc:sldMkLst>
        <pc:spChg chg="del mod ord">
          <ac:chgData name="Jennifer Gignac" userId="f8ad03db-b5d8-451e-96f9-b02855dd52eb" providerId="ADAL" clId="{F13A0E10-2964-4434-842E-3F5D585653AB}" dt="2025-05-13T17:56:57.339" v="360" actId="700"/>
          <ac:spMkLst>
            <pc:docMk/>
            <pc:sldMk cId="3181011897" sldId="386"/>
            <ac:spMk id="2" creationId="{CD7FBCD6-6DA6-ECAE-D9E0-CAFFB894B5B0}"/>
          </ac:spMkLst>
        </pc:spChg>
        <pc:spChg chg="add mod ord">
          <ac:chgData name="Jennifer Gignac" userId="f8ad03db-b5d8-451e-96f9-b02855dd52eb" providerId="ADAL" clId="{F13A0E10-2964-4434-842E-3F5D585653AB}" dt="2025-05-13T17:57:58.658" v="392" actId="20577"/>
          <ac:spMkLst>
            <pc:docMk/>
            <pc:sldMk cId="3181011897" sldId="386"/>
            <ac:spMk id="3" creationId="{592128EC-93BA-99F1-7FC3-3D5DFCF92600}"/>
          </ac:spMkLst>
        </pc:spChg>
      </pc:sldChg>
      <pc:sldChg chg="modSp add mod modClrScheme chgLayout">
        <pc:chgData name="Jennifer Gignac" userId="f8ad03db-b5d8-451e-96f9-b02855dd52eb" providerId="ADAL" clId="{F13A0E10-2964-4434-842E-3F5D585653AB}" dt="2025-05-13T18:02:03.795" v="416" actId="207"/>
        <pc:sldMkLst>
          <pc:docMk/>
          <pc:sldMk cId="313358714" sldId="387"/>
        </pc:sldMkLst>
        <pc:spChg chg="mod">
          <ac:chgData name="Jennifer Gignac" userId="f8ad03db-b5d8-451e-96f9-b02855dd52eb" providerId="ADAL" clId="{F13A0E10-2964-4434-842E-3F5D585653AB}" dt="2025-05-13T18:02:03.795" v="416" actId="207"/>
          <ac:spMkLst>
            <pc:docMk/>
            <pc:sldMk cId="313358714" sldId="387"/>
            <ac:spMk id="6" creationId="{F15F7EE4-EABC-1A53-6472-7F8C42F32B83}"/>
          </ac:spMkLst>
        </pc:spChg>
      </pc:sldChg>
      <pc:sldChg chg="add del">
        <pc:chgData name="Jennifer Gignac" userId="f8ad03db-b5d8-451e-96f9-b02855dd52eb" providerId="ADAL" clId="{F13A0E10-2964-4434-842E-3F5D585653AB}" dt="2025-05-13T17:55:18.069" v="336" actId="47"/>
        <pc:sldMkLst>
          <pc:docMk/>
          <pc:sldMk cId="1323899075" sldId="387"/>
        </pc:sldMkLst>
      </pc:sldChg>
      <pc:sldChg chg="add del">
        <pc:chgData name="Jennifer Gignac" userId="f8ad03db-b5d8-451e-96f9-b02855dd52eb" providerId="ADAL" clId="{F13A0E10-2964-4434-842E-3F5D585653AB}" dt="2025-05-13T17:55:18.069" v="336" actId="47"/>
        <pc:sldMkLst>
          <pc:docMk/>
          <pc:sldMk cId="4173618355" sldId="388"/>
        </pc:sldMkLst>
      </pc:sldChg>
      <pc:sldChg chg="add del">
        <pc:chgData name="Jennifer Gignac" userId="f8ad03db-b5d8-451e-96f9-b02855dd52eb" providerId="ADAL" clId="{F13A0E10-2964-4434-842E-3F5D585653AB}" dt="2025-05-13T17:55:18.069" v="336" actId="47"/>
        <pc:sldMkLst>
          <pc:docMk/>
          <pc:sldMk cId="2300722413" sldId="389"/>
        </pc:sldMkLst>
      </pc:sldChg>
      <pc:sldChg chg="add del">
        <pc:chgData name="Jennifer Gignac" userId="f8ad03db-b5d8-451e-96f9-b02855dd52eb" providerId="ADAL" clId="{F13A0E10-2964-4434-842E-3F5D585653AB}" dt="2025-05-13T17:55:18.069" v="336" actId="47"/>
        <pc:sldMkLst>
          <pc:docMk/>
          <pc:sldMk cId="3850366457" sldId="390"/>
        </pc:sldMkLst>
      </pc:sldChg>
      <pc:sldChg chg="add del">
        <pc:chgData name="Jennifer Gignac" userId="f8ad03db-b5d8-451e-96f9-b02855dd52eb" providerId="ADAL" clId="{F13A0E10-2964-4434-842E-3F5D585653AB}" dt="2025-05-13T17:55:18.069" v="336" actId="47"/>
        <pc:sldMkLst>
          <pc:docMk/>
          <pc:sldMk cId="3435685072" sldId="391"/>
        </pc:sldMkLst>
      </pc:sldChg>
      <pc:sldChg chg="add del">
        <pc:chgData name="Jennifer Gignac" userId="f8ad03db-b5d8-451e-96f9-b02855dd52eb" providerId="ADAL" clId="{F13A0E10-2964-4434-842E-3F5D585653AB}" dt="2025-05-13T17:55:18.069" v="336" actId="47"/>
        <pc:sldMkLst>
          <pc:docMk/>
          <pc:sldMk cId="3693734421" sldId="392"/>
        </pc:sldMkLst>
      </pc:sldChg>
      <pc:sldChg chg="add del">
        <pc:chgData name="Jennifer Gignac" userId="f8ad03db-b5d8-451e-96f9-b02855dd52eb" providerId="ADAL" clId="{F13A0E10-2964-4434-842E-3F5D585653AB}" dt="2025-05-13T17:55:18.069" v="336" actId="47"/>
        <pc:sldMkLst>
          <pc:docMk/>
          <pc:sldMk cId="840131015" sldId="393"/>
        </pc:sldMkLst>
      </pc:sldChg>
      <pc:sldChg chg="add del">
        <pc:chgData name="Jennifer Gignac" userId="f8ad03db-b5d8-451e-96f9-b02855dd52eb" providerId="ADAL" clId="{F13A0E10-2964-4434-842E-3F5D585653AB}" dt="2025-05-13T17:55:18.069" v="336" actId="47"/>
        <pc:sldMkLst>
          <pc:docMk/>
          <pc:sldMk cId="1081899009" sldId="394"/>
        </pc:sldMkLst>
      </pc:sldChg>
      <pc:sldChg chg="add del">
        <pc:chgData name="Jennifer Gignac" userId="f8ad03db-b5d8-451e-96f9-b02855dd52eb" providerId="ADAL" clId="{F13A0E10-2964-4434-842E-3F5D585653AB}" dt="2025-05-13T17:55:18.069" v="336" actId="47"/>
        <pc:sldMkLst>
          <pc:docMk/>
          <pc:sldMk cId="857843110" sldId="395"/>
        </pc:sldMkLst>
      </pc:sldChg>
      <pc:sldChg chg="add del">
        <pc:chgData name="Jennifer Gignac" userId="f8ad03db-b5d8-451e-96f9-b02855dd52eb" providerId="ADAL" clId="{F13A0E10-2964-4434-842E-3F5D585653AB}" dt="2025-05-13T17:55:18.069" v="336" actId="47"/>
        <pc:sldMkLst>
          <pc:docMk/>
          <pc:sldMk cId="3185588305" sldId="396"/>
        </pc:sldMkLst>
      </pc:sldChg>
      <pc:sldChg chg="add del">
        <pc:chgData name="Jennifer Gignac" userId="f8ad03db-b5d8-451e-96f9-b02855dd52eb" providerId="ADAL" clId="{F13A0E10-2964-4434-842E-3F5D585653AB}" dt="2025-05-13T17:55:18.069" v="336" actId="47"/>
        <pc:sldMkLst>
          <pc:docMk/>
          <pc:sldMk cId="1189666513" sldId="418"/>
        </pc:sldMkLst>
      </pc:sldChg>
      <pc:sldChg chg="add del">
        <pc:chgData name="Jennifer Gignac" userId="f8ad03db-b5d8-451e-96f9-b02855dd52eb" providerId="ADAL" clId="{F13A0E10-2964-4434-842E-3F5D585653AB}" dt="2025-05-13T17:55:18.069" v="336" actId="47"/>
        <pc:sldMkLst>
          <pc:docMk/>
          <pc:sldMk cId="3766219912" sldId="419"/>
        </pc:sldMkLst>
      </pc:sldChg>
      <pc:sldChg chg="add del">
        <pc:chgData name="Jennifer Gignac" userId="f8ad03db-b5d8-451e-96f9-b02855dd52eb" providerId="ADAL" clId="{F13A0E10-2964-4434-842E-3F5D585653AB}" dt="2025-05-13T17:55:18.069" v="336" actId="47"/>
        <pc:sldMkLst>
          <pc:docMk/>
          <pc:sldMk cId="2502879314" sldId="420"/>
        </pc:sldMkLst>
      </pc:sldChg>
      <pc:sldChg chg="add del">
        <pc:chgData name="Jennifer Gignac" userId="f8ad03db-b5d8-451e-96f9-b02855dd52eb" providerId="ADAL" clId="{F13A0E10-2964-4434-842E-3F5D585653AB}" dt="2025-05-13T17:55:18.069" v="336" actId="47"/>
        <pc:sldMkLst>
          <pc:docMk/>
          <pc:sldMk cId="1685284701" sldId="421"/>
        </pc:sldMkLst>
      </pc:sldChg>
      <pc:sldChg chg="add del">
        <pc:chgData name="Jennifer Gignac" userId="f8ad03db-b5d8-451e-96f9-b02855dd52eb" providerId="ADAL" clId="{F13A0E10-2964-4434-842E-3F5D585653AB}" dt="2025-05-13T17:55:18.069" v="336" actId="47"/>
        <pc:sldMkLst>
          <pc:docMk/>
          <pc:sldMk cId="360996594" sldId="428"/>
        </pc:sldMkLst>
      </pc:sldChg>
      <pc:sldChg chg="add del">
        <pc:chgData name="Jennifer Gignac" userId="f8ad03db-b5d8-451e-96f9-b02855dd52eb" providerId="ADAL" clId="{F13A0E10-2964-4434-842E-3F5D585653AB}" dt="2025-05-13T17:55:18.069" v="336" actId="47"/>
        <pc:sldMkLst>
          <pc:docMk/>
          <pc:sldMk cId="1574628233" sldId="429"/>
        </pc:sldMkLst>
      </pc:sldChg>
      <pc:sldChg chg="add del">
        <pc:chgData name="Jennifer Gignac" userId="f8ad03db-b5d8-451e-96f9-b02855dd52eb" providerId="ADAL" clId="{F13A0E10-2964-4434-842E-3F5D585653AB}" dt="2025-05-13T17:55:18.069" v="336" actId="47"/>
        <pc:sldMkLst>
          <pc:docMk/>
          <pc:sldMk cId="1887242162" sldId="430"/>
        </pc:sldMkLst>
      </pc:sldChg>
      <pc:sldChg chg="add del">
        <pc:chgData name="Jennifer Gignac" userId="f8ad03db-b5d8-451e-96f9-b02855dd52eb" providerId="ADAL" clId="{F13A0E10-2964-4434-842E-3F5D585653AB}" dt="2025-05-13T17:55:18.069" v="336" actId="47"/>
        <pc:sldMkLst>
          <pc:docMk/>
          <pc:sldMk cId="2568862061" sldId="431"/>
        </pc:sldMkLst>
      </pc:sldChg>
      <pc:sldChg chg="add del">
        <pc:chgData name="Jennifer Gignac" userId="f8ad03db-b5d8-451e-96f9-b02855dd52eb" providerId="ADAL" clId="{F13A0E10-2964-4434-842E-3F5D585653AB}" dt="2025-05-13T17:55:18.069" v="336" actId="47"/>
        <pc:sldMkLst>
          <pc:docMk/>
          <pc:sldMk cId="3971507822" sldId="432"/>
        </pc:sldMkLst>
      </pc:sldChg>
      <pc:sldChg chg="add del">
        <pc:chgData name="Jennifer Gignac" userId="f8ad03db-b5d8-451e-96f9-b02855dd52eb" providerId="ADAL" clId="{F13A0E10-2964-4434-842E-3F5D585653AB}" dt="2025-05-13T17:55:18.069" v="336" actId="47"/>
        <pc:sldMkLst>
          <pc:docMk/>
          <pc:sldMk cId="2803878572" sldId="433"/>
        </pc:sldMkLst>
      </pc:sldChg>
      <pc:sldChg chg="add del">
        <pc:chgData name="Jennifer Gignac" userId="f8ad03db-b5d8-451e-96f9-b02855dd52eb" providerId="ADAL" clId="{F13A0E10-2964-4434-842E-3F5D585653AB}" dt="2025-05-13T17:55:18.069" v="336" actId="47"/>
        <pc:sldMkLst>
          <pc:docMk/>
          <pc:sldMk cId="1786525894" sldId="434"/>
        </pc:sldMkLst>
      </pc:sldChg>
      <pc:sldChg chg="add del">
        <pc:chgData name="Jennifer Gignac" userId="f8ad03db-b5d8-451e-96f9-b02855dd52eb" providerId="ADAL" clId="{F13A0E10-2964-4434-842E-3F5D585653AB}" dt="2025-05-13T17:55:18.069" v="336" actId="47"/>
        <pc:sldMkLst>
          <pc:docMk/>
          <pc:sldMk cId="4120969069" sldId="435"/>
        </pc:sldMkLst>
      </pc:sldChg>
      <pc:sldChg chg="add del">
        <pc:chgData name="Jennifer Gignac" userId="f8ad03db-b5d8-451e-96f9-b02855dd52eb" providerId="ADAL" clId="{F13A0E10-2964-4434-842E-3F5D585653AB}" dt="2025-05-13T17:55:18.069" v="336" actId="47"/>
        <pc:sldMkLst>
          <pc:docMk/>
          <pc:sldMk cId="3598659040" sldId="436"/>
        </pc:sldMkLst>
      </pc:sldChg>
      <pc:sldChg chg="add del">
        <pc:chgData name="Jennifer Gignac" userId="f8ad03db-b5d8-451e-96f9-b02855dd52eb" providerId="ADAL" clId="{F13A0E10-2964-4434-842E-3F5D585653AB}" dt="2025-05-13T17:55:18.069" v="336" actId="47"/>
        <pc:sldMkLst>
          <pc:docMk/>
          <pc:sldMk cId="1913882141" sldId="437"/>
        </pc:sldMkLst>
      </pc:sldChg>
      <pc:sldChg chg="add del">
        <pc:chgData name="Jennifer Gignac" userId="f8ad03db-b5d8-451e-96f9-b02855dd52eb" providerId="ADAL" clId="{F13A0E10-2964-4434-842E-3F5D585653AB}" dt="2025-05-13T17:55:18.069" v="336" actId="47"/>
        <pc:sldMkLst>
          <pc:docMk/>
          <pc:sldMk cId="3205740370" sldId="438"/>
        </pc:sldMkLst>
      </pc:sldChg>
      <pc:sldChg chg="add del">
        <pc:chgData name="Jennifer Gignac" userId="f8ad03db-b5d8-451e-96f9-b02855dd52eb" providerId="ADAL" clId="{F13A0E10-2964-4434-842E-3F5D585653AB}" dt="2025-05-13T17:55:18.069" v="336" actId="47"/>
        <pc:sldMkLst>
          <pc:docMk/>
          <pc:sldMk cId="272628680" sldId="439"/>
        </pc:sldMkLst>
      </pc:sldChg>
      <pc:sldChg chg="add del">
        <pc:chgData name="Jennifer Gignac" userId="f8ad03db-b5d8-451e-96f9-b02855dd52eb" providerId="ADAL" clId="{F13A0E10-2964-4434-842E-3F5D585653AB}" dt="2025-05-13T17:55:18.069" v="336" actId="47"/>
        <pc:sldMkLst>
          <pc:docMk/>
          <pc:sldMk cId="2329680473" sldId="440"/>
        </pc:sldMkLst>
      </pc:sldChg>
      <pc:sldChg chg="add del">
        <pc:chgData name="Jennifer Gignac" userId="f8ad03db-b5d8-451e-96f9-b02855dd52eb" providerId="ADAL" clId="{F13A0E10-2964-4434-842E-3F5D585653AB}" dt="2025-05-13T17:55:18.069" v="336" actId="47"/>
        <pc:sldMkLst>
          <pc:docMk/>
          <pc:sldMk cId="1293822655" sldId="441"/>
        </pc:sldMkLst>
      </pc:sldChg>
      <pc:sldChg chg="add del">
        <pc:chgData name="Jennifer Gignac" userId="f8ad03db-b5d8-451e-96f9-b02855dd52eb" providerId="ADAL" clId="{F13A0E10-2964-4434-842E-3F5D585653AB}" dt="2025-05-13T17:55:18.069" v="336" actId="47"/>
        <pc:sldMkLst>
          <pc:docMk/>
          <pc:sldMk cId="4203505883" sldId="442"/>
        </pc:sldMkLst>
      </pc:sldChg>
      <pc:sldChg chg="del">
        <pc:chgData name="Jennifer Gignac" userId="f8ad03db-b5d8-451e-96f9-b02855dd52eb" providerId="ADAL" clId="{F13A0E10-2964-4434-842E-3F5D585653AB}" dt="2025-05-13T17:54:09.786" v="324" actId="47"/>
        <pc:sldMkLst>
          <pc:docMk/>
          <pc:sldMk cId="2216124030" sldId="443"/>
        </pc:sldMkLst>
      </pc:sldChg>
      <pc:sldChg chg="del">
        <pc:chgData name="Jennifer Gignac" userId="f8ad03db-b5d8-451e-96f9-b02855dd52eb" providerId="ADAL" clId="{F13A0E10-2964-4434-842E-3F5D585653AB}" dt="2025-05-13T17:54:09.786" v="324" actId="47"/>
        <pc:sldMkLst>
          <pc:docMk/>
          <pc:sldMk cId="1329408530" sldId="444"/>
        </pc:sldMkLst>
      </pc:sldChg>
      <pc:sldChg chg="del">
        <pc:chgData name="Jennifer Gignac" userId="f8ad03db-b5d8-451e-96f9-b02855dd52eb" providerId="ADAL" clId="{F13A0E10-2964-4434-842E-3F5D585653AB}" dt="2025-05-13T17:54:09.786" v="324" actId="47"/>
        <pc:sldMkLst>
          <pc:docMk/>
          <pc:sldMk cId="3051718315" sldId="445"/>
        </pc:sldMkLst>
      </pc:sldChg>
      <pc:sldChg chg="del">
        <pc:chgData name="Jennifer Gignac" userId="f8ad03db-b5d8-451e-96f9-b02855dd52eb" providerId="ADAL" clId="{F13A0E10-2964-4434-842E-3F5D585653AB}" dt="2025-05-13T17:54:09.786" v="324" actId="47"/>
        <pc:sldMkLst>
          <pc:docMk/>
          <pc:sldMk cId="3056024634" sldId="450"/>
        </pc:sldMkLst>
      </pc:sldChg>
      <pc:sldChg chg="del">
        <pc:chgData name="Jennifer Gignac" userId="f8ad03db-b5d8-451e-96f9-b02855dd52eb" providerId="ADAL" clId="{F13A0E10-2964-4434-842E-3F5D585653AB}" dt="2025-05-13T17:54:09.786" v="324" actId="47"/>
        <pc:sldMkLst>
          <pc:docMk/>
          <pc:sldMk cId="2392613609" sldId="451"/>
        </pc:sldMkLst>
      </pc:sldChg>
      <pc:sldChg chg="add del">
        <pc:chgData name="Jennifer Gignac" userId="f8ad03db-b5d8-451e-96f9-b02855dd52eb" providerId="ADAL" clId="{F13A0E10-2964-4434-842E-3F5D585653AB}" dt="2025-05-13T17:55:18.069" v="336" actId="47"/>
        <pc:sldMkLst>
          <pc:docMk/>
          <pc:sldMk cId="2833185218" sldId="452"/>
        </pc:sldMkLst>
      </pc:sldChg>
      <pc:sldChg chg="add del">
        <pc:chgData name="Jennifer Gignac" userId="f8ad03db-b5d8-451e-96f9-b02855dd52eb" providerId="ADAL" clId="{F13A0E10-2964-4434-842E-3F5D585653AB}" dt="2025-05-13T17:55:18.069" v="336" actId="47"/>
        <pc:sldMkLst>
          <pc:docMk/>
          <pc:sldMk cId="3608195791" sldId="453"/>
        </pc:sldMkLst>
      </pc:sldChg>
      <pc:sldChg chg="add del">
        <pc:chgData name="Jennifer Gignac" userId="f8ad03db-b5d8-451e-96f9-b02855dd52eb" providerId="ADAL" clId="{F13A0E10-2964-4434-842E-3F5D585653AB}" dt="2025-05-13T17:55:18.069" v="336" actId="47"/>
        <pc:sldMkLst>
          <pc:docMk/>
          <pc:sldMk cId="4200805606" sldId="454"/>
        </pc:sldMkLst>
      </pc:sldChg>
      <pc:sldChg chg="add del">
        <pc:chgData name="Jennifer Gignac" userId="f8ad03db-b5d8-451e-96f9-b02855dd52eb" providerId="ADAL" clId="{F13A0E10-2964-4434-842E-3F5D585653AB}" dt="2025-05-13T17:55:18.069" v="336" actId="47"/>
        <pc:sldMkLst>
          <pc:docMk/>
          <pc:sldMk cId="1453115160" sldId="455"/>
        </pc:sldMkLst>
      </pc:sldChg>
      <pc:sldChg chg="add del">
        <pc:chgData name="Jennifer Gignac" userId="f8ad03db-b5d8-451e-96f9-b02855dd52eb" providerId="ADAL" clId="{F13A0E10-2964-4434-842E-3F5D585653AB}" dt="2025-05-13T17:55:18.069" v="336" actId="47"/>
        <pc:sldMkLst>
          <pc:docMk/>
          <pc:sldMk cId="4194427903" sldId="456"/>
        </pc:sldMkLst>
      </pc:sldChg>
      <pc:sldChg chg="add del">
        <pc:chgData name="Jennifer Gignac" userId="f8ad03db-b5d8-451e-96f9-b02855dd52eb" providerId="ADAL" clId="{F13A0E10-2964-4434-842E-3F5D585653AB}" dt="2025-05-13T17:55:18.069" v="336" actId="47"/>
        <pc:sldMkLst>
          <pc:docMk/>
          <pc:sldMk cId="1184772529" sldId="457"/>
        </pc:sldMkLst>
      </pc:sldChg>
      <pc:sldChg chg="add del">
        <pc:chgData name="Jennifer Gignac" userId="f8ad03db-b5d8-451e-96f9-b02855dd52eb" providerId="ADAL" clId="{F13A0E10-2964-4434-842E-3F5D585653AB}" dt="2025-05-13T17:55:18.069" v="336" actId="47"/>
        <pc:sldMkLst>
          <pc:docMk/>
          <pc:sldMk cId="3131202992" sldId="458"/>
        </pc:sldMkLst>
      </pc:sldChg>
      <pc:sldChg chg="add del">
        <pc:chgData name="Jennifer Gignac" userId="f8ad03db-b5d8-451e-96f9-b02855dd52eb" providerId="ADAL" clId="{F13A0E10-2964-4434-842E-3F5D585653AB}" dt="2025-05-13T17:55:18.069" v="336" actId="47"/>
        <pc:sldMkLst>
          <pc:docMk/>
          <pc:sldMk cId="3592737222" sldId="459"/>
        </pc:sldMkLst>
      </pc:sldChg>
      <pc:sldChg chg="add del">
        <pc:chgData name="Jennifer Gignac" userId="f8ad03db-b5d8-451e-96f9-b02855dd52eb" providerId="ADAL" clId="{F13A0E10-2964-4434-842E-3F5D585653AB}" dt="2025-05-13T17:55:18.069" v="336" actId="47"/>
        <pc:sldMkLst>
          <pc:docMk/>
          <pc:sldMk cId="919612090" sldId="460"/>
        </pc:sldMkLst>
      </pc:sldChg>
      <pc:sldChg chg="add del">
        <pc:chgData name="Jennifer Gignac" userId="f8ad03db-b5d8-451e-96f9-b02855dd52eb" providerId="ADAL" clId="{F13A0E10-2964-4434-842E-3F5D585653AB}" dt="2025-05-13T17:55:18.069" v="336" actId="47"/>
        <pc:sldMkLst>
          <pc:docMk/>
          <pc:sldMk cId="2186485115" sldId="461"/>
        </pc:sldMkLst>
      </pc:sldChg>
      <pc:sldChg chg="add del">
        <pc:chgData name="Jennifer Gignac" userId="f8ad03db-b5d8-451e-96f9-b02855dd52eb" providerId="ADAL" clId="{F13A0E10-2964-4434-842E-3F5D585653AB}" dt="2025-05-13T17:55:18.069" v="336" actId="47"/>
        <pc:sldMkLst>
          <pc:docMk/>
          <pc:sldMk cId="1096392014" sldId="462"/>
        </pc:sldMkLst>
      </pc:sldChg>
      <pc:sldChg chg="add del">
        <pc:chgData name="Jennifer Gignac" userId="f8ad03db-b5d8-451e-96f9-b02855dd52eb" providerId="ADAL" clId="{F13A0E10-2964-4434-842E-3F5D585653AB}" dt="2025-05-13T17:55:18.069" v="336" actId="47"/>
        <pc:sldMkLst>
          <pc:docMk/>
          <pc:sldMk cId="3304877168" sldId="463"/>
        </pc:sldMkLst>
      </pc:sldChg>
      <pc:sldChg chg="add del">
        <pc:chgData name="Jennifer Gignac" userId="f8ad03db-b5d8-451e-96f9-b02855dd52eb" providerId="ADAL" clId="{F13A0E10-2964-4434-842E-3F5D585653AB}" dt="2025-05-13T17:55:18.069" v="336" actId="47"/>
        <pc:sldMkLst>
          <pc:docMk/>
          <pc:sldMk cId="648763782" sldId="464"/>
        </pc:sldMkLst>
      </pc:sldChg>
      <pc:sldChg chg="add del">
        <pc:chgData name="Jennifer Gignac" userId="f8ad03db-b5d8-451e-96f9-b02855dd52eb" providerId="ADAL" clId="{F13A0E10-2964-4434-842E-3F5D585653AB}" dt="2025-05-13T17:55:18.069" v="336" actId="47"/>
        <pc:sldMkLst>
          <pc:docMk/>
          <pc:sldMk cId="3768050101" sldId="465"/>
        </pc:sldMkLst>
      </pc:sldChg>
      <pc:sldChg chg="add del">
        <pc:chgData name="Jennifer Gignac" userId="f8ad03db-b5d8-451e-96f9-b02855dd52eb" providerId="ADAL" clId="{F13A0E10-2964-4434-842E-3F5D585653AB}" dt="2025-05-13T17:55:18.069" v="336" actId="47"/>
        <pc:sldMkLst>
          <pc:docMk/>
          <pc:sldMk cId="2219142233" sldId="469"/>
        </pc:sldMkLst>
      </pc:sldChg>
      <pc:sldChg chg="add del">
        <pc:chgData name="Jennifer Gignac" userId="f8ad03db-b5d8-451e-96f9-b02855dd52eb" providerId="ADAL" clId="{F13A0E10-2964-4434-842E-3F5D585653AB}" dt="2025-05-13T17:55:18.069" v="336" actId="47"/>
        <pc:sldMkLst>
          <pc:docMk/>
          <pc:sldMk cId="2905916022" sldId="470"/>
        </pc:sldMkLst>
      </pc:sldChg>
      <pc:sldChg chg="add del">
        <pc:chgData name="Jennifer Gignac" userId="f8ad03db-b5d8-451e-96f9-b02855dd52eb" providerId="ADAL" clId="{F13A0E10-2964-4434-842E-3F5D585653AB}" dt="2025-05-13T17:55:18.069" v="336" actId="47"/>
        <pc:sldMkLst>
          <pc:docMk/>
          <pc:sldMk cId="1154212999" sldId="471"/>
        </pc:sldMkLst>
      </pc:sldChg>
      <pc:sldChg chg="add del">
        <pc:chgData name="Jennifer Gignac" userId="f8ad03db-b5d8-451e-96f9-b02855dd52eb" providerId="ADAL" clId="{F13A0E10-2964-4434-842E-3F5D585653AB}" dt="2025-05-13T17:55:18.069" v="336" actId="47"/>
        <pc:sldMkLst>
          <pc:docMk/>
          <pc:sldMk cId="1003259134" sldId="472"/>
        </pc:sldMkLst>
      </pc:sldChg>
      <pc:sldChg chg="add del">
        <pc:chgData name="Jennifer Gignac" userId="f8ad03db-b5d8-451e-96f9-b02855dd52eb" providerId="ADAL" clId="{F13A0E10-2964-4434-842E-3F5D585653AB}" dt="2025-05-13T17:55:18.069" v="336" actId="47"/>
        <pc:sldMkLst>
          <pc:docMk/>
          <pc:sldMk cId="2697300827" sldId="473"/>
        </pc:sldMkLst>
      </pc:sldChg>
      <pc:sldChg chg="del">
        <pc:chgData name="Jennifer Gignac" userId="f8ad03db-b5d8-451e-96f9-b02855dd52eb" providerId="ADAL" clId="{F13A0E10-2964-4434-842E-3F5D585653AB}" dt="2025-05-13T17:50:15.982" v="180" actId="47"/>
        <pc:sldMkLst>
          <pc:docMk/>
          <pc:sldMk cId="3885651993" sldId="474"/>
        </pc:sldMkLst>
      </pc:sldChg>
      <pc:sldChg chg="del">
        <pc:chgData name="Jennifer Gignac" userId="f8ad03db-b5d8-451e-96f9-b02855dd52eb" providerId="ADAL" clId="{F13A0E10-2964-4434-842E-3F5D585653AB}" dt="2025-05-13T17:50:15.982" v="180" actId="47"/>
        <pc:sldMkLst>
          <pc:docMk/>
          <pc:sldMk cId="406334672" sldId="475"/>
        </pc:sldMkLst>
      </pc:sldChg>
      <pc:sldChg chg="add del">
        <pc:chgData name="Jennifer Gignac" userId="f8ad03db-b5d8-451e-96f9-b02855dd52eb" providerId="ADAL" clId="{F13A0E10-2964-4434-842E-3F5D585653AB}" dt="2025-05-13T17:55:18.069" v="336" actId="47"/>
        <pc:sldMkLst>
          <pc:docMk/>
          <pc:sldMk cId="2860644547" sldId="476"/>
        </pc:sldMkLst>
      </pc:sldChg>
      <pc:sldChg chg="del">
        <pc:chgData name="Jennifer Gignac" userId="f8ad03db-b5d8-451e-96f9-b02855dd52eb" providerId="ADAL" clId="{F13A0E10-2964-4434-842E-3F5D585653AB}" dt="2025-05-13T17:50:15.982" v="180" actId="47"/>
        <pc:sldMkLst>
          <pc:docMk/>
          <pc:sldMk cId="1125751058" sldId="477"/>
        </pc:sldMkLst>
      </pc:sldChg>
      <pc:sldChg chg="del">
        <pc:chgData name="Jennifer Gignac" userId="f8ad03db-b5d8-451e-96f9-b02855dd52eb" providerId="ADAL" clId="{F13A0E10-2964-4434-842E-3F5D585653AB}" dt="2025-05-13T17:50:15.982" v="180" actId="47"/>
        <pc:sldMkLst>
          <pc:docMk/>
          <pc:sldMk cId="1361164481" sldId="478"/>
        </pc:sldMkLst>
      </pc:sldChg>
      <pc:sldChg chg="del">
        <pc:chgData name="Jennifer Gignac" userId="f8ad03db-b5d8-451e-96f9-b02855dd52eb" providerId="ADAL" clId="{F13A0E10-2964-4434-842E-3F5D585653AB}" dt="2025-05-13T17:50:15.982" v="180" actId="47"/>
        <pc:sldMkLst>
          <pc:docMk/>
          <pc:sldMk cId="1554455330" sldId="479"/>
        </pc:sldMkLst>
      </pc:sldChg>
      <pc:sldChg chg="del">
        <pc:chgData name="Jennifer Gignac" userId="f8ad03db-b5d8-451e-96f9-b02855dd52eb" providerId="ADAL" clId="{F13A0E10-2964-4434-842E-3F5D585653AB}" dt="2025-05-13T17:50:15.982" v="180" actId="47"/>
        <pc:sldMkLst>
          <pc:docMk/>
          <pc:sldMk cId="267042460" sldId="480"/>
        </pc:sldMkLst>
      </pc:sldChg>
      <pc:sldChg chg="add del">
        <pc:chgData name="Jennifer Gignac" userId="f8ad03db-b5d8-451e-96f9-b02855dd52eb" providerId="ADAL" clId="{F13A0E10-2964-4434-842E-3F5D585653AB}" dt="2025-05-13T17:55:18.069" v="336" actId="47"/>
        <pc:sldMkLst>
          <pc:docMk/>
          <pc:sldMk cId="2000579480" sldId="481"/>
        </pc:sldMkLst>
      </pc:sldChg>
      <pc:sldChg chg="del">
        <pc:chgData name="Jennifer Gignac" userId="f8ad03db-b5d8-451e-96f9-b02855dd52eb" providerId="ADAL" clId="{F13A0E10-2964-4434-842E-3F5D585653AB}" dt="2025-05-13T17:50:15.982" v="180" actId="47"/>
        <pc:sldMkLst>
          <pc:docMk/>
          <pc:sldMk cId="3012472010" sldId="482"/>
        </pc:sldMkLst>
      </pc:sldChg>
      <pc:sldChg chg="add del">
        <pc:chgData name="Jennifer Gignac" userId="f8ad03db-b5d8-451e-96f9-b02855dd52eb" providerId="ADAL" clId="{F13A0E10-2964-4434-842E-3F5D585653AB}" dt="2025-05-13T17:55:18.069" v="336" actId="47"/>
        <pc:sldMkLst>
          <pc:docMk/>
          <pc:sldMk cId="2349154565" sldId="483"/>
        </pc:sldMkLst>
      </pc:sldChg>
      <pc:sldChg chg="add del">
        <pc:chgData name="Jennifer Gignac" userId="f8ad03db-b5d8-451e-96f9-b02855dd52eb" providerId="ADAL" clId="{F13A0E10-2964-4434-842E-3F5D585653AB}" dt="2025-05-13T17:55:18.069" v="336" actId="47"/>
        <pc:sldMkLst>
          <pc:docMk/>
          <pc:sldMk cId="2837066814" sldId="485"/>
        </pc:sldMkLst>
      </pc:sldChg>
      <pc:sldChg chg="del">
        <pc:chgData name="Jennifer Gignac" userId="f8ad03db-b5d8-451e-96f9-b02855dd52eb" providerId="ADAL" clId="{F13A0E10-2964-4434-842E-3F5D585653AB}" dt="2025-05-13T17:54:09.786" v="324" actId="47"/>
        <pc:sldMkLst>
          <pc:docMk/>
          <pc:sldMk cId="2002119111" sldId="486"/>
        </pc:sldMkLst>
      </pc:sldChg>
      <pc:sldChg chg="del">
        <pc:chgData name="Jennifer Gignac" userId="f8ad03db-b5d8-451e-96f9-b02855dd52eb" providerId="ADAL" clId="{F13A0E10-2964-4434-842E-3F5D585653AB}" dt="2025-05-13T17:50:15.982" v="180" actId="47"/>
        <pc:sldMkLst>
          <pc:docMk/>
          <pc:sldMk cId="186330509" sldId="487"/>
        </pc:sldMkLst>
      </pc:sldChg>
      <pc:sldChg chg="del">
        <pc:chgData name="Jennifer Gignac" userId="f8ad03db-b5d8-451e-96f9-b02855dd52eb" providerId="ADAL" clId="{F13A0E10-2964-4434-842E-3F5D585653AB}" dt="2025-05-13T17:54:09.786" v="324" actId="47"/>
        <pc:sldMkLst>
          <pc:docMk/>
          <pc:sldMk cId="299420976" sldId="488"/>
        </pc:sldMkLst>
      </pc:sldChg>
      <pc:sldChg chg="del">
        <pc:chgData name="Jennifer Gignac" userId="f8ad03db-b5d8-451e-96f9-b02855dd52eb" providerId="ADAL" clId="{F13A0E10-2964-4434-842E-3F5D585653AB}" dt="2025-05-13T17:54:09.786" v="324" actId="47"/>
        <pc:sldMkLst>
          <pc:docMk/>
          <pc:sldMk cId="2338003445" sldId="489"/>
        </pc:sldMkLst>
      </pc:sldChg>
      <pc:sldChg chg="del">
        <pc:chgData name="Jennifer Gignac" userId="f8ad03db-b5d8-451e-96f9-b02855dd52eb" providerId="ADAL" clId="{F13A0E10-2964-4434-842E-3F5D585653AB}" dt="2025-05-13T17:49:23.295" v="178" actId="47"/>
        <pc:sldMkLst>
          <pc:docMk/>
          <pc:sldMk cId="265445659" sldId="490"/>
        </pc:sldMkLst>
      </pc:sldChg>
      <pc:sldChg chg="add del">
        <pc:chgData name="Jennifer Gignac" userId="f8ad03db-b5d8-451e-96f9-b02855dd52eb" providerId="ADAL" clId="{F13A0E10-2964-4434-842E-3F5D585653AB}" dt="2025-05-13T17:55:18.069" v="336" actId="47"/>
        <pc:sldMkLst>
          <pc:docMk/>
          <pc:sldMk cId="2012661441" sldId="491"/>
        </pc:sldMkLst>
      </pc:sldChg>
      <pc:sldChg chg="del">
        <pc:chgData name="Jennifer Gignac" userId="f8ad03db-b5d8-451e-96f9-b02855dd52eb" providerId="ADAL" clId="{F13A0E10-2964-4434-842E-3F5D585653AB}" dt="2025-05-13T17:49:23.295" v="178" actId="47"/>
        <pc:sldMkLst>
          <pc:docMk/>
          <pc:sldMk cId="221466607" sldId="492"/>
        </pc:sldMkLst>
      </pc:sldChg>
      <pc:sldChg chg="del">
        <pc:chgData name="Jennifer Gignac" userId="f8ad03db-b5d8-451e-96f9-b02855dd52eb" providerId="ADAL" clId="{F13A0E10-2964-4434-842E-3F5D585653AB}" dt="2025-05-13T17:49:23.295" v="178" actId="47"/>
        <pc:sldMkLst>
          <pc:docMk/>
          <pc:sldMk cId="2400891364" sldId="494"/>
        </pc:sldMkLst>
      </pc:sldChg>
      <pc:sldChg chg="del">
        <pc:chgData name="Jennifer Gignac" userId="f8ad03db-b5d8-451e-96f9-b02855dd52eb" providerId="ADAL" clId="{F13A0E10-2964-4434-842E-3F5D585653AB}" dt="2025-05-13T17:49:23.295" v="178" actId="47"/>
        <pc:sldMkLst>
          <pc:docMk/>
          <pc:sldMk cId="269977485" sldId="495"/>
        </pc:sldMkLst>
      </pc:sldChg>
      <pc:sldChg chg="del">
        <pc:chgData name="Jennifer Gignac" userId="f8ad03db-b5d8-451e-96f9-b02855dd52eb" providerId="ADAL" clId="{F13A0E10-2964-4434-842E-3F5D585653AB}" dt="2025-05-13T17:49:23.295" v="178" actId="47"/>
        <pc:sldMkLst>
          <pc:docMk/>
          <pc:sldMk cId="1755259182" sldId="496"/>
        </pc:sldMkLst>
      </pc:sldChg>
      <pc:sldChg chg="del">
        <pc:chgData name="Jennifer Gignac" userId="f8ad03db-b5d8-451e-96f9-b02855dd52eb" providerId="ADAL" clId="{F13A0E10-2964-4434-842E-3F5D585653AB}" dt="2025-05-13T17:49:23.295" v="178" actId="47"/>
        <pc:sldMkLst>
          <pc:docMk/>
          <pc:sldMk cId="179586260" sldId="497"/>
        </pc:sldMkLst>
      </pc:sldChg>
      <pc:sldChg chg="del">
        <pc:chgData name="Jennifer Gignac" userId="f8ad03db-b5d8-451e-96f9-b02855dd52eb" providerId="ADAL" clId="{F13A0E10-2964-4434-842E-3F5D585653AB}" dt="2025-05-13T17:49:23.295" v="178" actId="47"/>
        <pc:sldMkLst>
          <pc:docMk/>
          <pc:sldMk cId="107373221" sldId="502"/>
        </pc:sldMkLst>
      </pc:sldChg>
      <pc:sldChg chg="del">
        <pc:chgData name="Jennifer Gignac" userId="f8ad03db-b5d8-451e-96f9-b02855dd52eb" providerId="ADAL" clId="{F13A0E10-2964-4434-842E-3F5D585653AB}" dt="2025-05-13T17:49:23.295" v="178" actId="47"/>
        <pc:sldMkLst>
          <pc:docMk/>
          <pc:sldMk cId="2451103299" sldId="503"/>
        </pc:sldMkLst>
      </pc:sldChg>
      <pc:sldChg chg="del">
        <pc:chgData name="Jennifer Gignac" userId="f8ad03db-b5d8-451e-96f9-b02855dd52eb" providerId="ADAL" clId="{F13A0E10-2964-4434-842E-3F5D585653AB}" dt="2025-05-13T17:49:23.295" v="178" actId="47"/>
        <pc:sldMkLst>
          <pc:docMk/>
          <pc:sldMk cId="2962166362" sldId="504"/>
        </pc:sldMkLst>
      </pc:sldChg>
      <pc:sldChg chg="del">
        <pc:chgData name="Jennifer Gignac" userId="f8ad03db-b5d8-451e-96f9-b02855dd52eb" providerId="ADAL" clId="{F13A0E10-2964-4434-842E-3F5D585653AB}" dt="2025-05-13T17:49:23.295" v="178" actId="47"/>
        <pc:sldMkLst>
          <pc:docMk/>
          <pc:sldMk cId="3151289676" sldId="506"/>
        </pc:sldMkLst>
      </pc:sldChg>
      <pc:sldChg chg="del">
        <pc:chgData name="Jennifer Gignac" userId="f8ad03db-b5d8-451e-96f9-b02855dd52eb" providerId="ADAL" clId="{F13A0E10-2964-4434-842E-3F5D585653AB}" dt="2025-05-13T17:49:23.295" v="178" actId="47"/>
        <pc:sldMkLst>
          <pc:docMk/>
          <pc:sldMk cId="2762029258" sldId="508"/>
        </pc:sldMkLst>
      </pc:sldChg>
      <pc:sldChg chg="del">
        <pc:chgData name="Jennifer Gignac" userId="f8ad03db-b5d8-451e-96f9-b02855dd52eb" providerId="ADAL" clId="{F13A0E10-2964-4434-842E-3F5D585653AB}" dt="2025-05-13T17:49:23.295" v="178" actId="47"/>
        <pc:sldMkLst>
          <pc:docMk/>
          <pc:sldMk cId="2057497650" sldId="509"/>
        </pc:sldMkLst>
      </pc:sldChg>
      <pc:sldChg chg="del">
        <pc:chgData name="Jennifer Gignac" userId="f8ad03db-b5d8-451e-96f9-b02855dd52eb" providerId="ADAL" clId="{F13A0E10-2964-4434-842E-3F5D585653AB}" dt="2025-05-13T17:49:23.295" v="178" actId="47"/>
        <pc:sldMkLst>
          <pc:docMk/>
          <pc:sldMk cId="2455938889" sldId="510"/>
        </pc:sldMkLst>
      </pc:sldChg>
      <pc:sldChg chg="del">
        <pc:chgData name="Jennifer Gignac" userId="f8ad03db-b5d8-451e-96f9-b02855dd52eb" providerId="ADAL" clId="{F13A0E10-2964-4434-842E-3F5D585653AB}" dt="2025-05-13T17:49:45.695" v="179" actId="47"/>
        <pc:sldMkLst>
          <pc:docMk/>
          <pc:sldMk cId="3032370304" sldId="519"/>
        </pc:sldMkLst>
      </pc:sldChg>
      <pc:sldChg chg="del">
        <pc:chgData name="Jennifer Gignac" userId="f8ad03db-b5d8-451e-96f9-b02855dd52eb" providerId="ADAL" clId="{F13A0E10-2964-4434-842E-3F5D585653AB}" dt="2025-05-13T17:49:45.695" v="179" actId="47"/>
        <pc:sldMkLst>
          <pc:docMk/>
          <pc:sldMk cId="2034498883" sldId="520"/>
        </pc:sldMkLst>
      </pc:sldChg>
      <pc:sldChg chg="del">
        <pc:chgData name="Jennifer Gignac" userId="f8ad03db-b5d8-451e-96f9-b02855dd52eb" providerId="ADAL" clId="{F13A0E10-2964-4434-842E-3F5D585653AB}" dt="2025-05-13T17:49:45.695" v="179" actId="47"/>
        <pc:sldMkLst>
          <pc:docMk/>
          <pc:sldMk cId="1773944696" sldId="524"/>
        </pc:sldMkLst>
      </pc:sldChg>
      <pc:sldChg chg="del">
        <pc:chgData name="Jennifer Gignac" userId="f8ad03db-b5d8-451e-96f9-b02855dd52eb" providerId="ADAL" clId="{F13A0E10-2964-4434-842E-3F5D585653AB}" dt="2025-05-13T17:49:23.295" v="178" actId="47"/>
        <pc:sldMkLst>
          <pc:docMk/>
          <pc:sldMk cId="2853328654" sldId="525"/>
        </pc:sldMkLst>
      </pc:sldChg>
      <pc:sldChg chg="del">
        <pc:chgData name="Jennifer Gignac" userId="f8ad03db-b5d8-451e-96f9-b02855dd52eb" providerId="ADAL" clId="{F13A0E10-2964-4434-842E-3F5D585653AB}" dt="2025-05-13T17:49:45.695" v="179" actId="47"/>
        <pc:sldMkLst>
          <pc:docMk/>
          <pc:sldMk cId="3229383335" sldId="532"/>
        </pc:sldMkLst>
      </pc:sldChg>
      <pc:sldChg chg="del">
        <pc:chgData name="Jennifer Gignac" userId="f8ad03db-b5d8-451e-96f9-b02855dd52eb" providerId="ADAL" clId="{F13A0E10-2964-4434-842E-3F5D585653AB}" dt="2025-05-13T17:49:23.295" v="178" actId="47"/>
        <pc:sldMkLst>
          <pc:docMk/>
          <pc:sldMk cId="794272515" sldId="534"/>
        </pc:sldMkLst>
      </pc:sldChg>
      <pc:sldChg chg="del">
        <pc:chgData name="Jennifer Gignac" userId="f8ad03db-b5d8-451e-96f9-b02855dd52eb" providerId="ADAL" clId="{F13A0E10-2964-4434-842E-3F5D585653AB}" dt="2025-05-13T17:49:23.295" v="178" actId="47"/>
        <pc:sldMkLst>
          <pc:docMk/>
          <pc:sldMk cId="413035666" sldId="535"/>
        </pc:sldMkLst>
      </pc:sldChg>
      <pc:sldChg chg="del">
        <pc:chgData name="Jennifer Gignac" userId="f8ad03db-b5d8-451e-96f9-b02855dd52eb" providerId="ADAL" clId="{F13A0E10-2964-4434-842E-3F5D585653AB}" dt="2025-05-13T17:49:23.295" v="178" actId="47"/>
        <pc:sldMkLst>
          <pc:docMk/>
          <pc:sldMk cId="2455746180" sldId="536"/>
        </pc:sldMkLst>
      </pc:sldChg>
      <pc:sldChg chg="del">
        <pc:chgData name="Jennifer Gignac" userId="f8ad03db-b5d8-451e-96f9-b02855dd52eb" providerId="ADAL" clId="{F13A0E10-2964-4434-842E-3F5D585653AB}" dt="2025-05-13T17:49:23.295" v="178" actId="47"/>
        <pc:sldMkLst>
          <pc:docMk/>
          <pc:sldMk cId="3007729375" sldId="537"/>
        </pc:sldMkLst>
      </pc:sldChg>
      <pc:sldChg chg="del">
        <pc:chgData name="Jennifer Gignac" userId="f8ad03db-b5d8-451e-96f9-b02855dd52eb" providerId="ADAL" clId="{F13A0E10-2964-4434-842E-3F5D585653AB}" dt="2025-05-13T17:49:23.295" v="178" actId="47"/>
        <pc:sldMkLst>
          <pc:docMk/>
          <pc:sldMk cId="3215112750" sldId="538"/>
        </pc:sldMkLst>
      </pc:sldChg>
      <pc:sldChg chg="del">
        <pc:chgData name="Jennifer Gignac" userId="f8ad03db-b5d8-451e-96f9-b02855dd52eb" providerId="ADAL" clId="{F13A0E10-2964-4434-842E-3F5D585653AB}" dt="2025-05-13T17:49:23.295" v="178" actId="47"/>
        <pc:sldMkLst>
          <pc:docMk/>
          <pc:sldMk cId="2761128853" sldId="539"/>
        </pc:sldMkLst>
      </pc:sldChg>
      <pc:sldChg chg="del">
        <pc:chgData name="Jennifer Gignac" userId="f8ad03db-b5d8-451e-96f9-b02855dd52eb" providerId="ADAL" clId="{F13A0E10-2964-4434-842E-3F5D585653AB}" dt="2025-05-13T17:49:23.295" v="178" actId="47"/>
        <pc:sldMkLst>
          <pc:docMk/>
          <pc:sldMk cId="2736119307" sldId="540"/>
        </pc:sldMkLst>
      </pc:sldChg>
      <pc:sldChg chg="del">
        <pc:chgData name="Jennifer Gignac" userId="f8ad03db-b5d8-451e-96f9-b02855dd52eb" providerId="ADAL" clId="{F13A0E10-2964-4434-842E-3F5D585653AB}" dt="2025-05-13T17:49:23.295" v="178" actId="47"/>
        <pc:sldMkLst>
          <pc:docMk/>
          <pc:sldMk cId="3473902690" sldId="541"/>
        </pc:sldMkLst>
      </pc:sldChg>
      <pc:sldChg chg="del">
        <pc:chgData name="Jennifer Gignac" userId="f8ad03db-b5d8-451e-96f9-b02855dd52eb" providerId="ADAL" clId="{F13A0E10-2964-4434-842E-3F5D585653AB}" dt="2025-05-13T17:49:23.295" v="178" actId="47"/>
        <pc:sldMkLst>
          <pc:docMk/>
          <pc:sldMk cId="2487954561" sldId="542"/>
        </pc:sldMkLst>
      </pc:sldChg>
      <pc:sldChg chg="del">
        <pc:chgData name="Jennifer Gignac" userId="f8ad03db-b5d8-451e-96f9-b02855dd52eb" providerId="ADAL" clId="{F13A0E10-2964-4434-842E-3F5D585653AB}" dt="2025-05-13T17:49:23.295" v="178" actId="47"/>
        <pc:sldMkLst>
          <pc:docMk/>
          <pc:sldMk cId="4191603463" sldId="543"/>
        </pc:sldMkLst>
      </pc:sldChg>
      <pc:sldChg chg="del">
        <pc:chgData name="Jennifer Gignac" userId="f8ad03db-b5d8-451e-96f9-b02855dd52eb" providerId="ADAL" clId="{F13A0E10-2964-4434-842E-3F5D585653AB}" dt="2025-05-13T17:49:23.295" v="178" actId="47"/>
        <pc:sldMkLst>
          <pc:docMk/>
          <pc:sldMk cId="2785128304" sldId="544"/>
        </pc:sldMkLst>
      </pc:sldChg>
      <pc:sldChg chg="del">
        <pc:chgData name="Jennifer Gignac" userId="f8ad03db-b5d8-451e-96f9-b02855dd52eb" providerId="ADAL" clId="{F13A0E10-2964-4434-842E-3F5D585653AB}" dt="2025-05-13T17:49:23.295" v="178" actId="47"/>
        <pc:sldMkLst>
          <pc:docMk/>
          <pc:sldMk cId="3424240700" sldId="545"/>
        </pc:sldMkLst>
      </pc:sldChg>
      <pc:sldChg chg="del">
        <pc:chgData name="Jennifer Gignac" userId="f8ad03db-b5d8-451e-96f9-b02855dd52eb" providerId="ADAL" clId="{F13A0E10-2964-4434-842E-3F5D585653AB}" dt="2025-05-13T17:49:23.295" v="178" actId="47"/>
        <pc:sldMkLst>
          <pc:docMk/>
          <pc:sldMk cId="3917795914" sldId="546"/>
        </pc:sldMkLst>
      </pc:sldChg>
      <pc:sldChg chg="del">
        <pc:chgData name="Jennifer Gignac" userId="f8ad03db-b5d8-451e-96f9-b02855dd52eb" providerId="ADAL" clId="{F13A0E10-2964-4434-842E-3F5D585653AB}" dt="2025-05-13T17:49:23.295" v="178" actId="47"/>
        <pc:sldMkLst>
          <pc:docMk/>
          <pc:sldMk cId="3875122958" sldId="549"/>
        </pc:sldMkLst>
      </pc:sldChg>
      <pc:sldChg chg="del">
        <pc:chgData name="Jennifer Gignac" userId="f8ad03db-b5d8-451e-96f9-b02855dd52eb" providerId="ADAL" clId="{F13A0E10-2964-4434-842E-3F5D585653AB}" dt="2025-05-13T17:49:23.295" v="178" actId="47"/>
        <pc:sldMkLst>
          <pc:docMk/>
          <pc:sldMk cId="1161557783" sldId="550"/>
        </pc:sldMkLst>
      </pc:sldChg>
      <pc:sldChg chg="del">
        <pc:chgData name="Jennifer Gignac" userId="f8ad03db-b5d8-451e-96f9-b02855dd52eb" providerId="ADAL" clId="{F13A0E10-2964-4434-842E-3F5D585653AB}" dt="2025-05-13T17:49:23.295" v="178" actId="47"/>
        <pc:sldMkLst>
          <pc:docMk/>
          <pc:sldMk cId="1244599679" sldId="551"/>
        </pc:sldMkLst>
      </pc:sldChg>
      <pc:sldChg chg="del">
        <pc:chgData name="Jennifer Gignac" userId="f8ad03db-b5d8-451e-96f9-b02855dd52eb" providerId="ADAL" clId="{F13A0E10-2964-4434-842E-3F5D585653AB}" dt="2025-05-13T17:49:23.295" v="178" actId="47"/>
        <pc:sldMkLst>
          <pc:docMk/>
          <pc:sldMk cId="2827928485" sldId="553"/>
        </pc:sldMkLst>
      </pc:sldChg>
      <pc:sldChg chg="del">
        <pc:chgData name="Jennifer Gignac" userId="f8ad03db-b5d8-451e-96f9-b02855dd52eb" providerId="ADAL" clId="{F13A0E10-2964-4434-842E-3F5D585653AB}" dt="2025-05-13T17:49:23.295" v="178" actId="47"/>
        <pc:sldMkLst>
          <pc:docMk/>
          <pc:sldMk cId="3352794041" sldId="554"/>
        </pc:sldMkLst>
      </pc:sldChg>
      <pc:sldChg chg="del">
        <pc:chgData name="Jennifer Gignac" userId="f8ad03db-b5d8-451e-96f9-b02855dd52eb" providerId="ADAL" clId="{F13A0E10-2964-4434-842E-3F5D585653AB}" dt="2025-05-13T17:49:23.295" v="178" actId="47"/>
        <pc:sldMkLst>
          <pc:docMk/>
          <pc:sldMk cId="651520086" sldId="555"/>
        </pc:sldMkLst>
      </pc:sldChg>
      <pc:sldChg chg="del">
        <pc:chgData name="Jennifer Gignac" userId="f8ad03db-b5d8-451e-96f9-b02855dd52eb" providerId="ADAL" clId="{F13A0E10-2964-4434-842E-3F5D585653AB}" dt="2025-05-13T17:49:23.295" v="178" actId="47"/>
        <pc:sldMkLst>
          <pc:docMk/>
          <pc:sldMk cId="3447670525" sldId="556"/>
        </pc:sldMkLst>
      </pc:sldChg>
      <pc:sldChg chg="del">
        <pc:chgData name="Jennifer Gignac" userId="f8ad03db-b5d8-451e-96f9-b02855dd52eb" providerId="ADAL" clId="{F13A0E10-2964-4434-842E-3F5D585653AB}" dt="2025-05-13T17:49:23.295" v="178" actId="47"/>
        <pc:sldMkLst>
          <pc:docMk/>
          <pc:sldMk cId="2951221646" sldId="557"/>
        </pc:sldMkLst>
      </pc:sldChg>
      <pc:sldChg chg="del">
        <pc:chgData name="Jennifer Gignac" userId="f8ad03db-b5d8-451e-96f9-b02855dd52eb" providerId="ADAL" clId="{F13A0E10-2964-4434-842E-3F5D585653AB}" dt="2025-05-13T17:49:23.295" v="178" actId="47"/>
        <pc:sldMkLst>
          <pc:docMk/>
          <pc:sldMk cId="998987527" sldId="558"/>
        </pc:sldMkLst>
      </pc:sldChg>
      <pc:sldChg chg="del">
        <pc:chgData name="Jennifer Gignac" userId="f8ad03db-b5d8-451e-96f9-b02855dd52eb" providerId="ADAL" clId="{F13A0E10-2964-4434-842E-3F5D585653AB}" dt="2025-05-13T17:49:23.295" v="178" actId="47"/>
        <pc:sldMkLst>
          <pc:docMk/>
          <pc:sldMk cId="3573050630" sldId="559"/>
        </pc:sldMkLst>
      </pc:sldChg>
      <pc:sldChg chg="del">
        <pc:chgData name="Jennifer Gignac" userId="f8ad03db-b5d8-451e-96f9-b02855dd52eb" providerId="ADAL" clId="{F13A0E10-2964-4434-842E-3F5D585653AB}" dt="2025-05-13T17:49:23.295" v="178" actId="47"/>
        <pc:sldMkLst>
          <pc:docMk/>
          <pc:sldMk cId="1766787535" sldId="560"/>
        </pc:sldMkLst>
      </pc:sldChg>
      <pc:sldChg chg="del">
        <pc:chgData name="Jennifer Gignac" userId="f8ad03db-b5d8-451e-96f9-b02855dd52eb" providerId="ADAL" clId="{F13A0E10-2964-4434-842E-3F5D585653AB}" dt="2025-05-13T17:49:23.295" v="178" actId="47"/>
        <pc:sldMkLst>
          <pc:docMk/>
          <pc:sldMk cId="689133440" sldId="561"/>
        </pc:sldMkLst>
      </pc:sldChg>
      <pc:sldChg chg="del">
        <pc:chgData name="Jennifer Gignac" userId="f8ad03db-b5d8-451e-96f9-b02855dd52eb" providerId="ADAL" clId="{F13A0E10-2964-4434-842E-3F5D585653AB}" dt="2025-05-13T17:49:23.295" v="178" actId="47"/>
        <pc:sldMkLst>
          <pc:docMk/>
          <pc:sldMk cId="228118760" sldId="562"/>
        </pc:sldMkLst>
      </pc:sldChg>
      <pc:sldChg chg="del">
        <pc:chgData name="Jennifer Gignac" userId="f8ad03db-b5d8-451e-96f9-b02855dd52eb" providerId="ADAL" clId="{F13A0E10-2964-4434-842E-3F5D585653AB}" dt="2025-05-13T17:49:23.295" v="178" actId="47"/>
        <pc:sldMkLst>
          <pc:docMk/>
          <pc:sldMk cId="4018259781" sldId="563"/>
        </pc:sldMkLst>
      </pc:sldChg>
      <pc:sldChg chg="del">
        <pc:chgData name="Jennifer Gignac" userId="f8ad03db-b5d8-451e-96f9-b02855dd52eb" providerId="ADAL" clId="{F13A0E10-2964-4434-842E-3F5D585653AB}" dt="2025-05-13T17:49:23.295" v="178" actId="47"/>
        <pc:sldMkLst>
          <pc:docMk/>
          <pc:sldMk cId="2279922802" sldId="564"/>
        </pc:sldMkLst>
      </pc:sldChg>
      <pc:sldChg chg="del">
        <pc:chgData name="Jennifer Gignac" userId="f8ad03db-b5d8-451e-96f9-b02855dd52eb" providerId="ADAL" clId="{F13A0E10-2964-4434-842E-3F5D585653AB}" dt="2025-05-13T17:49:23.295" v="178" actId="47"/>
        <pc:sldMkLst>
          <pc:docMk/>
          <pc:sldMk cId="124976802" sldId="565"/>
        </pc:sldMkLst>
      </pc:sldChg>
      <pc:sldChg chg="del">
        <pc:chgData name="Jennifer Gignac" userId="f8ad03db-b5d8-451e-96f9-b02855dd52eb" providerId="ADAL" clId="{F13A0E10-2964-4434-842E-3F5D585653AB}" dt="2025-05-13T17:49:23.295" v="178" actId="47"/>
        <pc:sldMkLst>
          <pc:docMk/>
          <pc:sldMk cId="3032980139" sldId="566"/>
        </pc:sldMkLst>
      </pc:sldChg>
      <pc:sldChg chg="del">
        <pc:chgData name="Jennifer Gignac" userId="f8ad03db-b5d8-451e-96f9-b02855dd52eb" providerId="ADAL" clId="{F13A0E10-2964-4434-842E-3F5D585653AB}" dt="2025-05-13T17:49:23.295" v="178" actId="47"/>
        <pc:sldMkLst>
          <pc:docMk/>
          <pc:sldMk cId="3041312191" sldId="567"/>
        </pc:sldMkLst>
      </pc:sldChg>
      <pc:sldChg chg="del">
        <pc:chgData name="Jennifer Gignac" userId="f8ad03db-b5d8-451e-96f9-b02855dd52eb" providerId="ADAL" clId="{F13A0E10-2964-4434-842E-3F5D585653AB}" dt="2025-05-13T17:49:23.295" v="178" actId="47"/>
        <pc:sldMkLst>
          <pc:docMk/>
          <pc:sldMk cId="3927435732" sldId="568"/>
        </pc:sldMkLst>
      </pc:sldChg>
      <pc:sldChg chg="del">
        <pc:chgData name="Jennifer Gignac" userId="f8ad03db-b5d8-451e-96f9-b02855dd52eb" providerId="ADAL" clId="{F13A0E10-2964-4434-842E-3F5D585653AB}" dt="2025-05-13T17:49:23.295" v="178" actId="47"/>
        <pc:sldMkLst>
          <pc:docMk/>
          <pc:sldMk cId="3381319005" sldId="569"/>
        </pc:sldMkLst>
      </pc:sldChg>
      <pc:sldChg chg="del">
        <pc:chgData name="Jennifer Gignac" userId="f8ad03db-b5d8-451e-96f9-b02855dd52eb" providerId="ADAL" clId="{F13A0E10-2964-4434-842E-3F5D585653AB}" dt="2025-05-13T17:49:23.295" v="178" actId="47"/>
        <pc:sldMkLst>
          <pc:docMk/>
          <pc:sldMk cId="3731352689" sldId="570"/>
        </pc:sldMkLst>
      </pc:sldChg>
      <pc:sldChg chg="del">
        <pc:chgData name="Jennifer Gignac" userId="f8ad03db-b5d8-451e-96f9-b02855dd52eb" providerId="ADAL" clId="{F13A0E10-2964-4434-842E-3F5D585653AB}" dt="2025-05-13T17:49:23.295" v="178" actId="47"/>
        <pc:sldMkLst>
          <pc:docMk/>
          <pc:sldMk cId="2504875985" sldId="571"/>
        </pc:sldMkLst>
      </pc:sldChg>
      <pc:sldChg chg="del">
        <pc:chgData name="Jennifer Gignac" userId="f8ad03db-b5d8-451e-96f9-b02855dd52eb" providerId="ADAL" clId="{F13A0E10-2964-4434-842E-3F5D585653AB}" dt="2025-05-13T17:49:23.295" v="178" actId="47"/>
        <pc:sldMkLst>
          <pc:docMk/>
          <pc:sldMk cId="3077624418" sldId="572"/>
        </pc:sldMkLst>
      </pc:sldChg>
      <pc:sldChg chg="del">
        <pc:chgData name="Jennifer Gignac" userId="f8ad03db-b5d8-451e-96f9-b02855dd52eb" providerId="ADAL" clId="{F13A0E10-2964-4434-842E-3F5D585653AB}" dt="2025-05-13T17:49:23.295" v="178" actId="47"/>
        <pc:sldMkLst>
          <pc:docMk/>
          <pc:sldMk cId="2533745684" sldId="573"/>
        </pc:sldMkLst>
      </pc:sldChg>
      <pc:sldChg chg="del">
        <pc:chgData name="Jennifer Gignac" userId="f8ad03db-b5d8-451e-96f9-b02855dd52eb" providerId="ADAL" clId="{F13A0E10-2964-4434-842E-3F5D585653AB}" dt="2025-05-13T17:49:23.295" v="178" actId="47"/>
        <pc:sldMkLst>
          <pc:docMk/>
          <pc:sldMk cId="589200690" sldId="574"/>
        </pc:sldMkLst>
      </pc:sldChg>
      <pc:sldChg chg="del">
        <pc:chgData name="Jennifer Gignac" userId="f8ad03db-b5d8-451e-96f9-b02855dd52eb" providerId="ADAL" clId="{F13A0E10-2964-4434-842E-3F5D585653AB}" dt="2025-05-13T17:49:23.295" v="178" actId="47"/>
        <pc:sldMkLst>
          <pc:docMk/>
          <pc:sldMk cId="1409568507" sldId="575"/>
        </pc:sldMkLst>
      </pc:sldChg>
      <pc:sldChg chg="del">
        <pc:chgData name="Jennifer Gignac" userId="f8ad03db-b5d8-451e-96f9-b02855dd52eb" providerId="ADAL" clId="{F13A0E10-2964-4434-842E-3F5D585653AB}" dt="2025-05-13T17:49:23.295" v="178" actId="47"/>
        <pc:sldMkLst>
          <pc:docMk/>
          <pc:sldMk cId="1519578773" sldId="576"/>
        </pc:sldMkLst>
      </pc:sldChg>
      <pc:sldChg chg="del">
        <pc:chgData name="Jennifer Gignac" userId="f8ad03db-b5d8-451e-96f9-b02855dd52eb" providerId="ADAL" clId="{F13A0E10-2964-4434-842E-3F5D585653AB}" dt="2025-05-13T17:49:23.295" v="178" actId="47"/>
        <pc:sldMkLst>
          <pc:docMk/>
          <pc:sldMk cId="845246903" sldId="577"/>
        </pc:sldMkLst>
      </pc:sldChg>
      <pc:sldChg chg="del">
        <pc:chgData name="Jennifer Gignac" userId="f8ad03db-b5d8-451e-96f9-b02855dd52eb" providerId="ADAL" clId="{F13A0E10-2964-4434-842E-3F5D585653AB}" dt="2025-05-13T17:49:23.295" v="178" actId="47"/>
        <pc:sldMkLst>
          <pc:docMk/>
          <pc:sldMk cId="2973178694" sldId="578"/>
        </pc:sldMkLst>
      </pc:sldChg>
      <pc:sldChg chg="del">
        <pc:chgData name="Jennifer Gignac" userId="f8ad03db-b5d8-451e-96f9-b02855dd52eb" providerId="ADAL" clId="{F13A0E10-2964-4434-842E-3F5D585653AB}" dt="2025-05-13T17:49:45.695" v="179" actId="47"/>
        <pc:sldMkLst>
          <pc:docMk/>
          <pc:sldMk cId="1504703215" sldId="579"/>
        </pc:sldMkLst>
      </pc:sldChg>
      <pc:sldChg chg="del">
        <pc:chgData name="Jennifer Gignac" userId="f8ad03db-b5d8-451e-96f9-b02855dd52eb" providerId="ADAL" clId="{F13A0E10-2964-4434-842E-3F5D585653AB}" dt="2025-05-13T17:49:45.695" v="179" actId="47"/>
        <pc:sldMkLst>
          <pc:docMk/>
          <pc:sldMk cId="608577507" sldId="580"/>
        </pc:sldMkLst>
      </pc:sldChg>
      <pc:sldChg chg="del">
        <pc:chgData name="Jennifer Gignac" userId="f8ad03db-b5d8-451e-96f9-b02855dd52eb" providerId="ADAL" clId="{F13A0E10-2964-4434-842E-3F5D585653AB}" dt="2025-05-13T17:49:45.695" v="179" actId="47"/>
        <pc:sldMkLst>
          <pc:docMk/>
          <pc:sldMk cId="1837187218" sldId="581"/>
        </pc:sldMkLst>
      </pc:sldChg>
      <pc:sldChg chg="del">
        <pc:chgData name="Jennifer Gignac" userId="f8ad03db-b5d8-451e-96f9-b02855dd52eb" providerId="ADAL" clId="{F13A0E10-2964-4434-842E-3F5D585653AB}" dt="2025-05-13T17:49:45.695" v="179" actId="47"/>
        <pc:sldMkLst>
          <pc:docMk/>
          <pc:sldMk cId="1943953631" sldId="582"/>
        </pc:sldMkLst>
      </pc:sldChg>
      <pc:sldChg chg="del">
        <pc:chgData name="Jennifer Gignac" userId="f8ad03db-b5d8-451e-96f9-b02855dd52eb" providerId="ADAL" clId="{F13A0E10-2964-4434-842E-3F5D585653AB}" dt="2025-05-13T17:49:45.695" v="179" actId="47"/>
        <pc:sldMkLst>
          <pc:docMk/>
          <pc:sldMk cId="3507057743" sldId="583"/>
        </pc:sldMkLst>
      </pc:sldChg>
      <pc:sldChg chg="del">
        <pc:chgData name="Jennifer Gignac" userId="f8ad03db-b5d8-451e-96f9-b02855dd52eb" providerId="ADAL" clId="{F13A0E10-2964-4434-842E-3F5D585653AB}" dt="2025-05-13T17:49:45.695" v="179" actId="47"/>
        <pc:sldMkLst>
          <pc:docMk/>
          <pc:sldMk cId="3142364496" sldId="584"/>
        </pc:sldMkLst>
      </pc:sldChg>
      <pc:sldChg chg="del">
        <pc:chgData name="Jennifer Gignac" userId="f8ad03db-b5d8-451e-96f9-b02855dd52eb" providerId="ADAL" clId="{F13A0E10-2964-4434-842E-3F5D585653AB}" dt="2025-05-13T17:49:45.695" v="179" actId="47"/>
        <pc:sldMkLst>
          <pc:docMk/>
          <pc:sldMk cId="1836886119" sldId="585"/>
        </pc:sldMkLst>
      </pc:sldChg>
      <pc:sldChg chg="del">
        <pc:chgData name="Jennifer Gignac" userId="f8ad03db-b5d8-451e-96f9-b02855dd52eb" providerId="ADAL" clId="{F13A0E10-2964-4434-842E-3F5D585653AB}" dt="2025-05-13T17:49:45.695" v="179" actId="47"/>
        <pc:sldMkLst>
          <pc:docMk/>
          <pc:sldMk cId="4109817252" sldId="586"/>
        </pc:sldMkLst>
      </pc:sldChg>
      <pc:sldChg chg="del">
        <pc:chgData name="Jennifer Gignac" userId="f8ad03db-b5d8-451e-96f9-b02855dd52eb" providerId="ADAL" clId="{F13A0E10-2964-4434-842E-3F5D585653AB}" dt="2025-05-13T17:49:45.695" v="179" actId="47"/>
        <pc:sldMkLst>
          <pc:docMk/>
          <pc:sldMk cId="3032310841" sldId="589"/>
        </pc:sldMkLst>
      </pc:sldChg>
      <pc:sldChg chg="del">
        <pc:chgData name="Jennifer Gignac" userId="f8ad03db-b5d8-451e-96f9-b02855dd52eb" providerId="ADAL" clId="{F13A0E10-2964-4434-842E-3F5D585653AB}" dt="2025-05-13T17:49:45.695" v="179" actId="47"/>
        <pc:sldMkLst>
          <pc:docMk/>
          <pc:sldMk cId="3969365205" sldId="590"/>
        </pc:sldMkLst>
      </pc:sldChg>
      <pc:sldChg chg="del">
        <pc:chgData name="Jennifer Gignac" userId="f8ad03db-b5d8-451e-96f9-b02855dd52eb" providerId="ADAL" clId="{F13A0E10-2964-4434-842E-3F5D585653AB}" dt="2025-05-13T17:50:15.982" v="180" actId="47"/>
        <pc:sldMkLst>
          <pc:docMk/>
          <pc:sldMk cId="461195864" sldId="591"/>
        </pc:sldMkLst>
      </pc:sldChg>
      <pc:sldChg chg="del">
        <pc:chgData name="Jennifer Gignac" userId="f8ad03db-b5d8-451e-96f9-b02855dd52eb" providerId="ADAL" clId="{F13A0E10-2964-4434-842E-3F5D585653AB}" dt="2025-05-13T17:50:15.982" v="180" actId="47"/>
        <pc:sldMkLst>
          <pc:docMk/>
          <pc:sldMk cId="4147934275" sldId="592"/>
        </pc:sldMkLst>
      </pc:sldChg>
      <pc:sldChg chg="del">
        <pc:chgData name="Jennifer Gignac" userId="f8ad03db-b5d8-451e-96f9-b02855dd52eb" providerId="ADAL" clId="{F13A0E10-2964-4434-842E-3F5D585653AB}" dt="2025-05-13T17:49:23.295" v="178" actId="47"/>
        <pc:sldMkLst>
          <pc:docMk/>
          <pc:sldMk cId="2575671548" sldId="593"/>
        </pc:sldMkLst>
      </pc:sldChg>
      <pc:sldChg chg="del">
        <pc:chgData name="Jennifer Gignac" userId="f8ad03db-b5d8-451e-96f9-b02855dd52eb" providerId="ADAL" clId="{F13A0E10-2964-4434-842E-3F5D585653AB}" dt="2025-05-13T17:49:23.295" v="178" actId="47"/>
        <pc:sldMkLst>
          <pc:docMk/>
          <pc:sldMk cId="4015772416" sldId="594"/>
        </pc:sldMkLst>
      </pc:sldChg>
      <pc:sldChg chg="del">
        <pc:chgData name="Jennifer Gignac" userId="f8ad03db-b5d8-451e-96f9-b02855dd52eb" providerId="ADAL" clId="{F13A0E10-2964-4434-842E-3F5D585653AB}" dt="2025-05-13T17:49:23.295" v="178" actId="47"/>
        <pc:sldMkLst>
          <pc:docMk/>
          <pc:sldMk cId="1963706102" sldId="595"/>
        </pc:sldMkLst>
      </pc:sldChg>
      <pc:sldChg chg="del">
        <pc:chgData name="Jennifer Gignac" userId="f8ad03db-b5d8-451e-96f9-b02855dd52eb" providerId="ADAL" clId="{F13A0E10-2964-4434-842E-3F5D585653AB}" dt="2025-05-13T17:49:23.295" v="178" actId="47"/>
        <pc:sldMkLst>
          <pc:docMk/>
          <pc:sldMk cId="2799112035" sldId="596"/>
        </pc:sldMkLst>
      </pc:sldChg>
      <pc:sldChg chg="del">
        <pc:chgData name="Jennifer Gignac" userId="f8ad03db-b5d8-451e-96f9-b02855dd52eb" providerId="ADAL" clId="{F13A0E10-2964-4434-842E-3F5D585653AB}" dt="2025-05-13T17:50:15.982" v="180" actId="47"/>
        <pc:sldMkLst>
          <pc:docMk/>
          <pc:sldMk cId="1003654705" sldId="597"/>
        </pc:sldMkLst>
      </pc:sldChg>
      <pc:sldChg chg="del">
        <pc:chgData name="Jennifer Gignac" userId="f8ad03db-b5d8-451e-96f9-b02855dd52eb" providerId="ADAL" clId="{F13A0E10-2964-4434-842E-3F5D585653AB}" dt="2025-05-13T17:50:15.982" v="180" actId="47"/>
        <pc:sldMkLst>
          <pc:docMk/>
          <pc:sldMk cId="2509881324" sldId="598"/>
        </pc:sldMkLst>
      </pc:sldChg>
      <pc:sldChg chg="del">
        <pc:chgData name="Jennifer Gignac" userId="f8ad03db-b5d8-451e-96f9-b02855dd52eb" providerId="ADAL" clId="{F13A0E10-2964-4434-842E-3F5D585653AB}" dt="2025-05-13T17:50:15.982" v="180" actId="47"/>
        <pc:sldMkLst>
          <pc:docMk/>
          <pc:sldMk cId="1680452410" sldId="603"/>
        </pc:sldMkLst>
      </pc:sldChg>
      <pc:sldChg chg="del">
        <pc:chgData name="Jennifer Gignac" userId="f8ad03db-b5d8-451e-96f9-b02855dd52eb" providerId="ADAL" clId="{F13A0E10-2964-4434-842E-3F5D585653AB}" dt="2025-05-13T17:50:15.982" v="180" actId="47"/>
        <pc:sldMkLst>
          <pc:docMk/>
          <pc:sldMk cId="2513129605" sldId="604"/>
        </pc:sldMkLst>
      </pc:sldChg>
      <pc:sldChg chg="del">
        <pc:chgData name="Jennifer Gignac" userId="f8ad03db-b5d8-451e-96f9-b02855dd52eb" providerId="ADAL" clId="{F13A0E10-2964-4434-842E-3F5D585653AB}" dt="2025-05-13T17:50:15.982" v="180" actId="47"/>
        <pc:sldMkLst>
          <pc:docMk/>
          <pc:sldMk cId="1027083494" sldId="605"/>
        </pc:sldMkLst>
      </pc:sldChg>
      <pc:sldChg chg="del">
        <pc:chgData name="Jennifer Gignac" userId="f8ad03db-b5d8-451e-96f9-b02855dd52eb" providerId="ADAL" clId="{F13A0E10-2964-4434-842E-3F5D585653AB}" dt="2025-05-13T17:50:15.982" v="180" actId="47"/>
        <pc:sldMkLst>
          <pc:docMk/>
          <pc:sldMk cId="950062213" sldId="606"/>
        </pc:sldMkLst>
      </pc:sldChg>
      <pc:sldChg chg="del">
        <pc:chgData name="Jennifer Gignac" userId="f8ad03db-b5d8-451e-96f9-b02855dd52eb" providerId="ADAL" clId="{F13A0E10-2964-4434-842E-3F5D585653AB}" dt="2025-05-13T17:50:15.982" v="180" actId="47"/>
        <pc:sldMkLst>
          <pc:docMk/>
          <pc:sldMk cId="2772904034" sldId="607"/>
        </pc:sldMkLst>
      </pc:sldChg>
      <pc:sldChg chg="del">
        <pc:chgData name="Jennifer Gignac" userId="f8ad03db-b5d8-451e-96f9-b02855dd52eb" providerId="ADAL" clId="{F13A0E10-2964-4434-842E-3F5D585653AB}" dt="2025-05-13T17:50:15.982" v="180" actId="47"/>
        <pc:sldMkLst>
          <pc:docMk/>
          <pc:sldMk cId="1916889067" sldId="627"/>
        </pc:sldMkLst>
      </pc:sldChg>
      <pc:sldChg chg="del">
        <pc:chgData name="Jennifer Gignac" userId="f8ad03db-b5d8-451e-96f9-b02855dd52eb" providerId="ADAL" clId="{F13A0E10-2964-4434-842E-3F5D585653AB}" dt="2025-05-13T17:50:15.982" v="180" actId="47"/>
        <pc:sldMkLst>
          <pc:docMk/>
          <pc:sldMk cId="2026323374" sldId="628"/>
        </pc:sldMkLst>
      </pc:sldChg>
      <pc:sldChg chg="del">
        <pc:chgData name="Jennifer Gignac" userId="f8ad03db-b5d8-451e-96f9-b02855dd52eb" providerId="ADAL" clId="{F13A0E10-2964-4434-842E-3F5D585653AB}" dt="2025-05-13T17:50:15.982" v="180" actId="47"/>
        <pc:sldMkLst>
          <pc:docMk/>
          <pc:sldMk cId="1473382622" sldId="629"/>
        </pc:sldMkLst>
      </pc:sldChg>
      <pc:sldChg chg="del">
        <pc:chgData name="Jennifer Gignac" userId="f8ad03db-b5d8-451e-96f9-b02855dd52eb" providerId="ADAL" clId="{F13A0E10-2964-4434-842E-3F5D585653AB}" dt="2025-05-13T17:50:15.982" v="180" actId="47"/>
        <pc:sldMkLst>
          <pc:docMk/>
          <pc:sldMk cId="1819079706" sldId="630"/>
        </pc:sldMkLst>
      </pc:sldChg>
      <pc:sldChg chg="del">
        <pc:chgData name="Jennifer Gignac" userId="f8ad03db-b5d8-451e-96f9-b02855dd52eb" providerId="ADAL" clId="{F13A0E10-2964-4434-842E-3F5D585653AB}" dt="2025-05-13T17:50:15.982" v="180" actId="47"/>
        <pc:sldMkLst>
          <pc:docMk/>
          <pc:sldMk cId="975559152" sldId="631"/>
        </pc:sldMkLst>
      </pc:sldChg>
      <pc:sldChg chg="del">
        <pc:chgData name="Jennifer Gignac" userId="f8ad03db-b5d8-451e-96f9-b02855dd52eb" providerId="ADAL" clId="{F13A0E10-2964-4434-842E-3F5D585653AB}" dt="2025-05-13T17:50:15.982" v="180" actId="47"/>
        <pc:sldMkLst>
          <pc:docMk/>
          <pc:sldMk cId="1864510944" sldId="632"/>
        </pc:sldMkLst>
      </pc:sldChg>
      <pc:sldChg chg="del">
        <pc:chgData name="Jennifer Gignac" userId="f8ad03db-b5d8-451e-96f9-b02855dd52eb" providerId="ADAL" clId="{F13A0E10-2964-4434-842E-3F5D585653AB}" dt="2025-05-13T17:50:15.982" v="180" actId="47"/>
        <pc:sldMkLst>
          <pc:docMk/>
          <pc:sldMk cId="1310650313" sldId="633"/>
        </pc:sldMkLst>
      </pc:sldChg>
      <pc:sldChg chg="del">
        <pc:chgData name="Jennifer Gignac" userId="f8ad03db-b5d8-451e-96f9-b02855dd52eb" providerId="ADAL" clId="{F13A0E10-2964-4434-842E-3F5D585653AB}" dt="2025-05-13T17:50:15.982" v="180" actId="47"/>
        <pc:sldMkLst>
          <pc:docMk/>
          <pc:sldMk cId="1526081262" sldId="634"/>
        </pc:sldMkLst>
      </pc:sldChg>
      <pc:sldChg chg="del ord">
        <pc:chgData name="Jennifer Gignac" userId="f8ad03db-b5d8-451e-96f9-b02855dd52eb" providerId="ADAL" clId="{F13A0E10-2964-4434-842E-3F5D585653AB}" dt="2025-05-13T17:54:51.582" v="332" actId="47"/>
        <pc:sldMkLst>
          <pc:docMk/>
          <pc:sldMk cId="1422252942" sldId="635"/>
        </pc:sldMkLst>
      </pc:sldChg>
      <pc:sldChg chg="del">
        <pc:chgData name="Jennifer Gignac" userId="f8ad03db-b5d8-451e-96f9-b02855dd52eb" providerId="ADAL" clId="{F13A0E10-2964-4434-842E-3F5D585653AB}" dt="2025-05-13T17:53:52.419" v="323" actId="47"/>
        <pc:sldMkLst>
          <pc:docMk/>
          <pc:sldMk cId="3448669080" sldId="636"/>
        </pc:sldMkLst>
      </pc:sldChg>
      <pc:sldChg chg="del">
        <pc:chgData name="Jennifer Gignac" userId="f8ad03db-b5d8-451e-96f9-b02855dd52eb" providerId="ADAL" clId="{F13A0E10-2964-4434-842E-3F5D585653AB}" dt="2025-05-13T17:53:52.419" v="323" actId="47"/>
        <pc:sldMkLst>
          <pc:docMk/>
          <pc:sldMk cId="2775966856" sldId="637"/>
        </pc:sldMkLst>
      </pc:sldChg>
      <pc:sldChg chg="del">
        <pc:chgData name="Jennifer Gignac" userId="f8ad03db-b5d8-451e-96f9-b02855dd52eb" providerId="ADAL" clId="{F13A0E10-2964-4434-842E-3F5D585653AB}" dt="2025-05-13T17:53:52.419" v="323" actId="47"/>
        <pc:sldMkLst>
          <pc:docMk/>
          <pc:sldMk cId="4220289536" sldId="638"/>
        </pc:sldMkLst>
      </pc:sldChg>
      <pc:sldChg chg="del">
        <pc:chgData name="Jennifer Gignac" userId="f8ad03db-b5d8-451e-96f9-b02855dd52eb" providerId="ADAL" clId="{F13A0E10-2964-4434-842E-3F5D585653AB}" dt="2025-05-13T17:53:52.419" v="323" actId="47"/>
        <pc:sldMkLst>
          <pc:docMk/>
          <pc:sldMk cId="1660225962" sldId="639"/>
        </pc:sldMkLst>
      </pc:sldChg>
      <pc:sldChg chg="del">
        <pc:chgData name="Jennifer Gignac" userId="f8ad03db-b5d8-451e-96f9-b02855dd52eb" providerId="ADAL" clId="{F13A0E10-2964-4434-842E-3F5D585653AB}" dt="2025-05-13T17:53:52.419" v="323" actId="47"/>
        <pc:sldMkLst>
          <pc:docMk/>
          <pc:sldMk cId="450566468" sldId="640"/>
        </pc:sldMkLst>
      </pc:sldChg>
      <pc:sldChg chg="del">
        <pc:chgData name="Jennifer Gignac" userId="f8ad03db-b5d8-451e-96f9-b02855dd52eb" providerId="ADAL" clId="{F13A0E10-2964-4434-842E-3F5D585653AB}" dt="2025-05-13T17:53:52.419" v="323" actId="47"/>
        <pc:sldMkLst>
          <pc:docMk/>
          <pc:sldMk cId="3470913353" sldId="641"/>
        </pc:sldMkLst>
      </pc:sldChg>
      <pc:sldChg chg="del">
        <pc:chgData name="Jennifer Gignac" userId="f8ad03db-b5d8-451e-96f9-b02855dd52eb" providerId="ADAL" clId="{F13A0E10-2964-4434-842E-3F5D585653AB}" dt="2025-05-13T17:53:52.419" v="323" actId="47"/>
        <pc:sldMkLst>
          <pc:docMk/>
          <pc:sldMk cId="2077974701" sldId="642"/>
        </pc:sldMkLst>
      </pc:sldChg>
      <pc:sldChg chg="del">
        <pc:chgData name="Jennifer Gignac" userId="f8ad03db-b5d8-451e-96f9-b02855dd52eb" providerId="ADAL" clId="{F13A0E10-2964-4434-842E-3F5D585653AB}" dt="2025-05-13T17:53:52.419" v="323" actId="47"/>
        <pc:sldMkLst>
          <pc:docMk/>
          <pc:sldMk cId="2411666217" sldId="643"/>
        </pc:sldMkLst>
      </pc:sldChg>
      <pc:sldChg chg="del">
        <pc:chgData name="Jennifer Gignac" userId="f8ad03db-b5d8-451e-96f9-b02855dd52eb" providerId="ADAL" clId="{F13A0E10-2964-4434-842E-3F5D585653AB}" dt="2025-05-13T17:53:52.419" v="323" actId="47"/>
        <pc:sldMkLst>
          <pc:docMk/>
          <pc:sldMk cId="2772700264" sldId="644"/>
        </pc:sldMkLst>
      </pc:sldChg>
      <pc:sldChg chg="del">
        <pc:chgData name="Jennifer Gignac" userId="f8ad03db-b5d8-451e-96f9-b02855dd52eb" providerId="ADAL" clId="{F13A0E10-2964-4434-842E-3F5D585653AB}" dt="2025-05-13T17:53:52.419" v="323" actId="47"/>
        <pc:sldMkLst>
          <pc:docMk/>
          <pc:sldMk cId="190326022" sldId="645"/>
        </pc:sldMkLst>
      </pc:sldChg>
      <pc:sldChg chg="del">
        <pc:chgData name="Jennifer Gignac" userId="f8ad03db-b5d8-451e-96f9-b02855dd52eb" providerId="ADAL" clId="{F13A0E10-2964-4434-842E-3F5D585653AB}" dt="2025-05-13T17:53:52.419" v="323" actId="47"/>
        <pc:sldMkLst>
          <pc:docMk/>
          <pc:sldMk cId="1423512644" sldId="646"/>
        </pc:sldMkLst>
      </pc:sldChg>
      <pc:sldChg chg="del">
        <pc:chgData name="Jennifer Gignac" userId="f8ad03db-b5d8-451e-96f9-b02855dd52eb" providerId="ADAL" clId="{F13A0E10-2964-4434-842E-3F5D585653AB}" dt="2025-05-13T17:53:52.419" v="323" actId="47"/>
        <pc:sldMkLst>
          <pc:docMk/>
          <pc:sldMk cId="3349473559" sldId="647"/>
        </pc:sldMkLst>
      </pc:sldChg>
      <pc:sldChg chg="del">
        <pc:chgData name="Jennifer Gignac" userId="f8ad03db-b5d8-451e-96f9-b02855dd52eb" providerId="ADAL" clId="{F13A0E10-2964-4434-842E-3F5D585653AB}" dt="2025-05-13T17:53:52.419" v="323" actId="47"/>
        <pc:sldMkLst>
          <pc:docMk/>
          <pc:sldMk cId="1185037813" sldId="648"/>
        </pc:sldMkLst>
      </pc:sldChg>
      <pc:sldChg chg="del">
        <pc:chgData name="Jennifer Gignac" userId="f8ad03db-b5d8-451e-96f9-b02855dd52eb" providerId="ADAL" clId="{F13A0E10-2964-4434-842E-3F5D585653AB}" dt="2025-05-13T17:53:52.419" v="323" actId="47"/>
        <pc:sldMkLst>
          <pc:docMk/>
          <pc:sldMk cId="575510912" sldId="649"/>
        </pc:sldMkLst>
      </pc:sldChg>
      <pc:sldChg chg="del">
        <pc:chgData name="Jennifer Gignac" userId="f8ad03db-b5d8-451e-96f9-b02855dd52eb" providerId="ADAL" clId="{F13A0E10-2964-4434-842E-3F5D585653AB}" dt="2025-05-13T17:53:52.419" v="323" actId="47"/>
        <pc:sldMkLst>
          <pc:docMk/>
          <pc:sldMk cId="4272172233" sldId="651"/>
        </pc:sldMkLst>
      </pc:sldChg>
      <pc:sldChg chg="del">
        <pc:chgData name="Jennifer Gignac" userId="f8ad03db-b5d8-451e-96f9-b02855dd52eb" providerId="ADAL" clId="{F13A0E10-2964-4434-842E-3F5D585653AB}" dt="2025-05-13T17:53:52.419" v="323" actId="47"/>
        <pc:sldMkLst>
          <pc:docMk/>
          <pc:sldMk cId="166568494" sldId="658"/>
        </pc:sldMkLst>
      </pc:sldChg>
      <pc:sldChg chg="del">
        <pc:chgData name="Jennifer Gignac" userId="f8ad03db-b5d8-451e-96f9-b02855dd52eb" providerId="ADAL" clId="{F13A0E10-2964-4434-842E-3F5D585653AB}" dt="2025-05-13T17:50:48.385" v="183" actId="47"/>
        <pc:sldMkLst>
          <pc:docMk/>
          <pc:sldMk cId="1310584088" sldId="659"/>
        </pc:sldMkLst>
      </pc:sldChg>
      <pc:sldChg chg="del">
        <pc:chgData name="Jennifer Gignac" userId="f8ad03db-b5d8-451e-96f9-b02855dd52eb" providerId="ADAL" clId="{F13A0E10-2964-4434-842E-3F5D585653AB}" dt="2025-05-13T17:50:48.385" v="183" actId="47"/>
        <pc:sldMkLst>
          <pc:docMk/>
          <pc:sldMk cId="1919060540" sldId="660"/>
        </pc:sldMkLst>
      </pc:sldChg>
      <pc:sldChg chg="del">
        <pc:chgData name="Jennifer Gignac" userId="f8ad03db-b5d8-451e-96f9-b02855dd52eb" providerId="ADAL" clId="{F13A0E10-2964-4434-842E-3F5D585653AB}" dt="2025-05-13T17:50:48.385" v="183" actId="47"/>
        <pc:sldMkLst>
          <pc:docMk/>
          <pc:sldMk cId="1054763959" sldId="661"/>
        </pc:sldMkLst>
      </pc:sldChg>
      <pc:sldChg chg="del">
        <pc:chgData name="Jennifer Gignac" userId="f8ad03db-b5d8-451e-96f9-b02855dd52eb" providerId="ADAL" clId="{F13A0E10-2964-4434-842E-3F5D585653AB}" dt="2025-05-13T17:50:48.385" v="183" actId="47"/>
        <pc:sldMkLst>
          <pc:docMk/>
          <pc:sldMk cId="3248733298" sldId="662"/>
        </pc:sldMkLst>
      </pc:sldChg>
      <pc:sldChg chg="del">
        <pc:chgData name="Jennifer Gignac" userId="f8ad03db-b5d8-451e-96f9-b02855dd52eb" providerId="ADAL" clId="{F13A0E10-2964-4434-842E-3F5D585653AB}" dt="2025-05-13T17:50:48.385" v="183" actId="47"/>
        <pc:sldMkLst>
          <pc:docMk/>
          <pc:sldMk cId="1831160614" sldId="663"/>
        </pc:sldMkLst>
      </pc:sldChg>
      <pc:sldChg chg="del">
        <pc:chgData name="Jennifer Gignac" userId="f8ad03db-b5d8-451e-96f9-b02855dd52eb" providerId="ADAL" clId="{F13A0E10-2964-4434-842E-3F5D585653AB}" dt="2025-05-13T17:50:48.385" v="183" actId="47"/>
        <pc:sldMkLst>
          <pc:docMk/>
          <pc:sldMk cId="4275855781" sldId="664"/>
        </pc:sldMkLst>
      </pc:sldChg>
      <pc:sldChg chg="del">
        <pc:chgData name="Jennifer Gignac" userId="f8ad03db-b5d8-451e-96f9-b02855dd52eb" providerId="ADAL" clId="{F13A0E10-2964-4434-842E-3F5D585653AB}" dt="2025-05-13T17:50:48.385" v="183" actId="47"/>
        <pc:sldMkLst>
          <pc:docMk/>
          <pc:sldMk cId="3612800001" sldId="665"/>
        </pc:sldMkLst>
      </pc:sldChg>
      <pc:sldChg chg="del">
        <pc:chgData name="Jennifer Gignac" userId="f8ad03db-b5d8-451e-96f9-b02855dd52eb" providerId="ADAL" clId="{F13A0E10-2964-4434-842E-3F5D585653AB}" dt="2025-05-13T17:50:48.385" v="183" actId="47"/>
        <pc:sldMkLst>
          <pc:docMk/>
          <pc:sldMk cId="1484883733" sldId="666"/>
        </pc:sldMkLst>
      </pc:sldChg>
      <pc:sldChg chg="del">
        <pc:chgData name="Jennifer Gignac" userId="f8ad03db-b5d8-451e-96f9-b02855dd52eb" providerId="ADAL" clId="{F13A0E10-2964-4434-842E-3F5D585653AB}" dt="2025-05-13T17:50:48.385" v="183" actId="47"/>
        <pc:sldMkLst>
          <pc:docMk/>
          <pc:sldMk cId="80679286" sldId="667"/>
        </pc:sldMkLst>
      </pc:sldChg>
      <pc:sldChg chg="del">
        <pc:chgData name="Jennifer Gignac" userId="f8ad03db-b5d8-451e-96f9-b02855dd52eb" providerId="ADAL" clId="{F13A0E10-2964-4434-842E-3F5D585653AB}" dt="2025-05-13T17:50:48.385" v="183" actId="47"/>
        <pc:sldMkLst>
          <pc:docMk/>
          <pc:sldMk cId="1249635233" sldId="668"/>
        </pc:sldMkLst>
      </pc:sldChg>
      <pc:sldChg chg="del">
        <pc:chgData name="Jennifer Gignac" userId="f8ad03db-b5d8-451e-96f9-b02855dd52eb" providerId="ADAL" clId="{F13A0E10-2964-4434-842E-3F5D585653AB}" dt="2025-05-13T17:50:48.385" v="183" actId="47"/>
        <pc:sldMkLst>
          <pc:docMk/>
          <pc:sldMk cId="1394681293" sldId="669"/>
        </pc:sldMkLst>
      </pc:sldChg>
      <pc:sldChg chg="del">
        <pc:chgData name="Jennifer Gignac" userId="f8ad03db-b5d8-451e-96f9-b02855dd52eb" providerId="ADAL" clId="{F13A0E10-2964-4434-842E-3F5D585653AB}" dt="2025-05-13T17:50:48.385" v="183" actId="47"/>
        <pc:sldMkLst>
          <pc:docMk/>
          <pc:sldMk cId="108251082" sldId="670"/>
        </pc:sldMkLst>
      </pc:sldChg>
      <pc:sldChg chg="del">
        <pc:chgData name="Jennifer Gignac" userId="f8ad03db-b5d8-451e-96f9-b02855dd52eb" providerId="ADAL" clId="{F13A0E10-2964-4434-842E-3F5D585653AB}" dt="2025-05-13T17:50:48.385" v="183" actId="47"/>
        <pc:sldMkLst>
          <pc:docMk/>
          <pc:sldMk cId="852483023" sldId="671"/>
        </pc:sldMkLst>
      </pc:sldChg>
      <pc:sldChg chg="del">
        <pc:chgData name="Jennifer Gignac" userId="f8ad03db-b5d8-451e-96f9-b02855dd52eb" providerId="ADAL" clId="{F13A0E10-2964-4434-842E-3F5D585653AB}" dt="2025-05-13T17:50:48.385" v="183" actId="47"/>
        <pc:sldMkLst>
          <pc:docMk/>
          <pc:sldMk cId="1699647435" sldId="679"/>
        </pc:sldMkLst>
      </pc:sldChg>
      <pc:sldChg chg="del">
        <pc:chgData name="Jennifer Gignac" userId="f8ad03db-b5d8-451e-96f9-b02855dd52eb" providerId="ADAL" clId="{F13A0E10-2964-4434-842E-3F5D585653AB}" dt="2025-05-13T17:50:48.385" v="183" actId="47"/>
        <pc:sldMkLst>
          <pc:docMk/>
          <pc:sldMk cId="1043329342" sldId="680"/>
        </pc:sldMkLst>
      </pc:sldChg>
      <pc:sldChg chg="del">
        <pc:chgData name="Jennifer Gignac" userId="f8ad03db-b5d8-451e-96f9-b02855dd52eb" providerId="ADAL" clId="{F13A0E10-2964-4434-842E-3F5D585653AB}" dt="2025-05-13T17:50:48.385" v="183" actId="47"/>
        <pc:sldMkLst>
          <pc:docMk/>
          <pc:sldMk cId="88112427" sldId="681"/>
        </pc:sldMkLst>
      </pc:sldChg>
      <pc:sldChg chg="del">
        <pc:chgData name="Jennifer Gignac" userId="f8ad03db-b5d8-451e-96f9-b02855dd52eb" providerId="ADAL" clId="{F13A0E10-2964-4434-842E-3F5D585653AB}" dt="2025-05-13T17:50:48.385" v="183" actId="47"/>
        <pc:sldMkLst>
          <pc:docMk/>
          <pc:sldMk cId="1427512267" sldId="682"/>
        </pc:sldMkLst>
      </pc:sldChg>
      <pc:sldChg chg="del">
        <pc:chgData name="Jennifer Gignac" userId="f8ad03db-b5d8-451e-96f9-b02855dd52eb" providerId="ADAL" clId="{F13A0E10-2964-4434-842E-3F5D585653AB}" dt="2025-05-13T17:50:48.385" v="183" actId="47"/>
        <pc:sldMkLst>
          <pc:docMk/>
          <pc:sldMk cId="35276149" sldId="683"/>
        </pc:sldMkLst>
      </pc:sldChg>
      <pc:sldChg chg="del">
        <pc:chgData name="Jennifer Gignac" userId="f8ad03db-b5d8-451e-96f9-b02855dd52eb" providerId="ADAL" clId="{F13A0E10-2964-4434-842E-3F5D585653AB}" dt="2025-05-13T17:50:48.385" v="183" actId="47"/>
        <pc:sldMkLst>
          <pc:docMk/>
          <pc:sldMk cId="1090199457" sldId="684"/>
        </pc:sldMkLst>
      </pc:sldChg>
      <pc:sldChg chg="del">
        <pc:chgData name="Jennifer Gignac" userId="f8ad03db-b5d8-451e-96f9-b02855dd52eb" providerId="ADAL" clId="{F13A0E10-2964-4434-842E-3F5D585653AB}" dt="2025-05-13T17:53:52.419" v="323" actId="47"/>
        <pc:sldMkLst>
          <pc:docMk/>
          <pc:sldMk cId="3753048911" sldId="685"/>
        </pc:sldMkLst>
      </pc:sldChg>
      <pc:sldChg chg="del">
        <pc:chgData name="Jennifer Gignac" userId="f8ad03db-b5d8-451e-96f9-b02855dd52eb" providerId="ADAL" clId="{F13A0E10-2964-4434-842E-3F5D585653AB}" dt="2025-05-13T17:50:15.982" v="180" actId="47"/>
        <pc:sldMkLst>
          <pc:docMk/>
          <pc:sldMk cId="3793512303" sldId="686"/>
        </pc:sldMkLst>
      </pc:sldChg>
      <pc:sldChg chg="del">
        <pc:chgData name="Jennifer Gignac" userId="f8ad03db-b5d8-451e-96f9-b02855dd52eb" providerId="ADAL" clId="{F13A0E10-2964-4434-842E-3F5D585653AB}" dt="2025-05-13T17:50:15.982" v="180" actId="47"/>
        <pc:sldMkLst>
          <pc:docMk/>
          <pc:sldMk cId="2102354801" sldId="687"/>
        </pc:sldMkLst>
      </pc:sldChg>
      <pc:sldChg chg="del">
        <pc:chgData name="Jennifer Gignac" userId="f8ad03db-b5d8-451e-96f9-b02855dd52eb" providerId="ADAL" clId="{F13A0E10-2964-4434-842E-3F5D585653AB}" dt="2025-05-13T17:50:15.982" v="180" actId="47"/>
        <pc:sldMkLst>
          <pc:docMk/>
          <pc:sldMk cId="3842035803" sldId="688"/>
        </pc:sldMkLst>
      </pc:sldChg>
      <pc:sldChg chg="del">
        <pc:chgData name="Jennifer Gignac" userId="f8ad03db-b5d8-451e-96f9-b02855dd52eb" providerId="ADAL" clId="{F13A0E10-2964-4434-842E-3F5D585653AB}" dt="2025-05-13T17:50:15.982" v="180" actId="47"/>
        <pc:sldMkLst>
          <pc:docMk/>
          <pc:sldMk cId="2547916658" sldId="689"/>
        </pc:sldMkLst>
      </pc:sldChg>
      <pc:sldChg chg="del">
        <pc:chgData name="Jennifer Gignac" userId="f8ad03db-b5d8-451e-96f9-b02855dd52eb" providerId="ADAL" clId="{F13A0E10-2964-4434-842E-3F5D585653AB}" dt="2025-05-13T17:50:15.982" v="180" actId="47"/>
        <pc:sldMkLst>
          <pc:docMk/>
          <pc:sldMk cId="4280968581" sldId="690"/>
        </pc:sldMkLst>
      </pc:sldChg>
      <pc:sldChg chg="del">
        <pc:chgData name="Jennifer Gignac" userId="f8ad03db-b5d8-451e-96f9-b02855dd52eb" providerId="ADAL" clId="{F13A0E10-2964-4434-842E-3F5D585653AB}" dt="2025-05-13T17:50:15.982" v="180" actId="47"/>
        <pc:sldMkLst>
          <pc:docMk/>
          <pc:sldMk cId="3917152378" sldId="691"/>
        </pc:sldMkLst>
      </pc:sldChg>
      <pc:sldChg chg="del">
        <pc:chgData name="Jennifer Gignac" userId="f8ad03db-b5d8-451e-96f9-b02855dd52eb" providerId="ADAL" clId="{F13A0E10-2964-4434-842E-3F5D585653AB}" dt="2025-05-13T17:50:15.982" v="180" actId="47"/>
        <pc:sldMkLst>
          <pc:docMk/>
          <pc:sldMk cId="3376593307" sldId="692"/>
        </pc:sldMkLst>
      </pc:sldChg>
      <pc:sldChg chg="del">
        <pc:chgData name="Jennifer Gignac" userId="f8ad03db-b5d8-451e-96f9-b02855dd52eb" providerId="ADAL" clId="{F13A0E10-2964-4434-842E-3F5D585653AB}" dt="2025-05-13T17:50:15.982" v="180" actId="47"/>
        <pc:sldMkLst>
          <pc:docMk/>
          <pc:sldMk cId="1980248683" sldId="693"/>
        </pc:sldMkLst>
      </pc:sldChg>
      <pc:sldChg chg="del">
        <pc:chgData name="Jennifer Gignac" userId="f8ad03db-b5d8-451e-96f9-b02855dd52eb" providerId="ADAL" clId="{F13A0E10-2964-4434-842E-3F5D585653AB}" dt="2025-05-13T17:50:15.982" v="180" actId="47"/>
        <pc:sldMkLst>
          <pc:docMk/>
          <pc:sldMk cId="613109404" sldId="694"/>
        </pc:sldMkLst>
      </pc:sldChg>
      <pc:sldChg chg="del">
        <pc:chgData name="Jennifer Gignac" userId="f8ad03db-b5d8-451e-96f9-b02855dd52eb" providerId="ADAL" clId="{F13A0E10-2964-4434-842E-3F5D585653AB}" dt="2025-05-13T17:50:15.982" v="180" actId="47"/>
        <pc:sldMkLst>
          <pc:docMk/>
          <pc:sldMk cId="676728401" sldId="695"/>
        </pc:sldMkLst>
      </pc:sldChg>
      <pc:sldChg chg="del">
        <pc:chgData name="Jennifer Gignac" userId="f8ad03db-b5d8-451e-96f9-b02855dd52eb" providerId="ADAL" clId="{F13A0E10-2964-4434-842E-3F5D585653AB}" dt="2025-05-13T17:50:15.982" v="180" actId="47"/>
        <pc:sldMkLst>
          <pc:docMk/>
          <pc:sldMk cId="2707659016" sldId="696"/>
        </pc:sldMkLst>
      </pc:sldChg>
      <pc:sldChg chg="del">
        <pc:chgData name="Jennifer Gignac" userId="f8ad03db-b5d8-451e-96f9-b02855dd52eb" providerId="ADAL" clId="{F13A0E10-2964-4434-842E-3F5D585653AB}" dt="2025-05-13T17:50:15.982" v="180" actId="47"/>
        <pc:sldMkLst>
          <pc:docMk/>
          <pc:sldMk cId="2549622630" sldId="697"/>
        </pc:sldMkLst>
      </pc:sldChg>
      <pc:sldChg chg="del">
        <pc:chgData name="Jennifer Gignac" userId="f8ad03db-b5d8-451e-96f9-b02855dd52eb" providerId="ADAL" clId="{F13A0E10-2964-4434-842E-3F5D585653AB}" dt="2025-05-13T17:50:15.982" v="180" actId="47"/>
        <pc:sldMkLst>
          <pc:docMk/>
          <pc:sldMk cId="4120061620" sldId="698"/>
        </pc:sldMkLst>
      </pc:sldChg>
      <pc:sldChg chg="del">
        <pc:chgData name="Jennifer Gignac" userId="f8ad03db-b5d8-451e-96f9-b02855dd52eb" providerId="ADAL" clId="{F13A0E10-2964-4434-842E-3F5D585653AB}" dt="2025-05-13T17:50:15.982" v="180" actId="47"/>
        <pc:sldMkLst>
          <pc:docMk/>
          <pc:sldMk cId="3626702348" sldId="699"/>
        </pc:sldMkLst>
      </pc:sldChg>
      <pc:sldChg chg="del">
        <pc:chgData name="Jennifer Gignac" userId="f8ad03db-b5d8-451e-96f9-b02855dd52eb" providerId="ADAL" clId="{F13A0E10-2964-4434-842E-3F5D585653AB}" dt="2025-05-13T17:50:15.982" v="180" actId="47"/>
        <pc:sldMkLst>
          <pc:docMk/>
          <pc:sldMk cId="3137906401" sldId="700"/>
        </pc:sldMkLst>
      </pc:sldChg>
      <pc:sldChg chg="del">
        <pc:chgData name="Jennifer Gignac" userId="f8ad03db-b5d8-451e-96f9-b02855dd52eb" providerId="ADAL" clId="{F13A0E10-2964-4434-842E-3F5D585653AB}" dt="2025-05-13T17:50:15.982" v="180" actId="47"/>
        <pc:sldMkLst>
          <pc:docMk/>
          <pc:sldMk cId="4028405592" sldId="701"/>
        </pc:sldMkLst>
      </pc:sldChg>
      <pc:sldChg chg="del">
        <pc:chgData name="Jennifer Gignac" userId="f8ad03db-b5d8-451e-96f9-b02855dd52eb" providerId="ADAL" clId="{F13A0E10-2964-4434-842E-3F5D585653AB}" dt="2025-05-13T17:50:15.982" v="180" actId="47"/>
        <pc:sldMkLst>
          <pc:docMk/>
          <pc:sldMk cId="3076404835" sldId="702"/>
        </pc:sldMkLst>
      </pc:sldChg>
      <pc:sldChg chg="del">
        <pc:chgData name="Jennifer Gignac" userId="f8ad03db-b5d8-451e-96f9-b02855dd52eb" providerId="ADAL" clId="{F13A0E10-2964-4434-842E-3F5D585653AB}" dt="2025-05-13T17:50:15.982" v="180" actId="47"/>
        <pc:sldMkLst>
          <pc:docMk/>
          <pc:sldMk cId="743713917" sldId="703"/>
        </pc:sldMkLst>
      </pc:sldChg>
      <pc:sldChg chg="del">
        <pc:chgData name="Jennifer Gignac" userId="f8ad03db-b5d8-451e-96f9-b02855dd52eb" providerId="ADAL" clId="{F13A0E10-2964-4434-842E-3F5D585653AB}" dt="2025-05-13T17:50:15.982" v="180" actId="47"/>
        <pc:sldMkLst>
          <pc:docMk/>
          <pc:sldMk cId="2545865526" sldId="704"/>
        </pc:sldMkLst>
      </pc:sldChg>
      <pc:sldChg chg="del">
        <pc:chgData name="Jennifer Gignac" userId="f8ad03db-b5d8-451e-96f9-b02855dd52eb" providerId="ADAL" clId="{F13A0E10-2964-4434-842E-3F5D585653AB}" dt="2025-05-13T17:50:15.982" v="180" actId="47"/>
        <pc:sldMkLst>
          <pc:docMk/>
          <pc:sldMk cId="296058673" sldId="705"/>
        </pc:sldMkLst>
      </pc:sldChg>
      <pc:sldChg chg="del">
        <pc:chgData name="Jennifer Gignac" userId="f8ad03db-b5d8-451e-96f9-b02855dd52eb" providerId="ADAL" clId="{F13A0E10-2964-4434-842E-3F5D585653AB}" dt="2025-05-13T17:50:15.982" v="180" actId="47"/>
        <pc:sldMkLst>
          <pc:docMk/>
          <pc:sldMk cId="3774456734" sldId="706"/>
        </pc:sldMkLst>
      </pc:sldChg>
      <pc:sldChg chg="del">
        <pc:chgData name="Jennifer Gignac" userId="f8ad03db-b5d8-451e-96f9-b02855dd52eb" providerId="ADAL" clId="{F13A0E10-2964-4434-842E-3F5D585653AB}" dt="2025-05-13T17:50:15.982" v="180" actId="47"/>
        <pc:sldMkLst>
          <pc:docMk/>
          <pc:sldMk cId="332128261" sldId="707"/>
        </pc:sldMkLst>
      </pc:sldChg>
      <pc:sldChg chg="del">
        <pc:chgData name="Jennifer Gignac" userId="f8ad03db-b5d8-451e-96f9-b02855dd52eb" providerId="ADAL" clId="{F13A0E10-2964-4434-842E-3F5D585653AB}" dt="2025-05-13T17:50:15.982" v="180" actId="47"/>
        <pc:sldMkLst>
          <pc:docMk/>
          <pc:sldMk cId="2798482740" sldId="708"/>
        </pc:sldMkLst>
      </pc:sldChg>
      <pc:sldChg chg="del">
        <pc:chgData name="Jennifer Gignac" userId="f8ad03db-b5d8-451e-96f9-b02855dd52eb" providerId="ADAL" clId="{F13A0E10-2964-4434-842E-3F5D585653AB}" dt="2025-05-13T17:50:15.982" v="180" actId="47"/>
        <pc:sldMkLst>
          <pc:docMk/>
          <pc:sldMk cId="1311596020" sldId="709"/>
        </pc:sldMkLst>
      </pc:sldChg>
      <pc:sldChg chg="del">
        <pc:chgData name="Jennifer Gignac" userId="f8ad03db-b5d8-451e-96f9-b02855dd52eb" providerId="ADAL" clId="{F13A0E10-2964-4434-842E-3F5D585653AB}" dt="2025-05-13T17:50:15.982" v="180" actId="47"/>
        <pc:sldMkLst>
          <pc:docMk/>
          <pc:sldMk cId="1495937533" sldId="710"/>
        </pc:sldMkLst>
      </pc:sldChg>
      <pc:sldChg chg="del">
        <pc:chgData name="Jennifer Gignac" userId="f8ad03db-b5d8-451e-96f9-b02855dd52eb" providerId="ADAL" clId="{F13A0E10-2964-4434-842E-3F5D585653AB}" dt="2025-05-13T17:50:15.982" v="180" actId="47"/>
        <pc:sldMkLst>
          <pc:docMk/>
          <pc:sldMk cId="64898516" sldId="711"/>
        </pc:sldMkLst>
      </pc:sldChg>
      <pc:sldChg chg="del">
        <pc:chgData name="Jennifer Gignac" userId="f8ad03db-b5d8-451e-96f9-b02855dd52eb" providerId="ADAL" clId="{F13A0E10-2964-4434-842E-3F5D585653AB}" dt="2025-05-13T17:50:15.982" v="180" actId="47"/>
        <pc:sldMkLst>
          <pc:docMk/>
          <pc:sldMk cId="2730009962" sldId="712"/>
        </pc:sldMkLst>
      </pc:sldChg>
      <pc:sldChg chg="del">
        <pc:chgData name="Jennifer Gignac" userId="f8ad03db-b5d8-451e-96f9-b02855dd52eb" providerId="ADAL" clId="{F13A0E10-2964-4434-842E-3F5D585653AB}" dt="2025-05-13T17:50:15.982" v="180" actId="47"/>
        <pc:sldMkLst>
          <pc:docMk/>
          <pc:sldMk cId="4234947151" sldId="713"/>
        </pc:sldMkLst>
      </pc:sldChg>
      <pc:sldChg chg="del">
        <pc:chgData name="Jennifer Gignac" userId="f8ad03db-b5d8-451e-96f9-b02855dd52eb" providerId="ADAL" clId="{F13A0E10-2964-4434-842E-3F5D585653AB}" dt="2025-05-13T17:53:52.419" v="323" actId="47"/>
        <pc:sldMkLst>
          <pc:docMk/>
          <pc:sldMk cId="2579208299" sldId="714"/>
        </pc:sldMkLst>
      </pc:sldChg>
      <pc:sldChg chg="del">
        <pc:chgData name="Jennifer Gignac" userId="f8ad03db-b5d8-451e-96f9-b02855dd52eb" providerId="ADAL" clId="{F13A0E10-2964-4434-842E-3F5D585653AB}" dt="2025-05-13T17:53:52.419" v="323" actId="47"/>
        <pc:sldMkLst>
          <pc:docMk/>
          <pc:sldMk cId="2267483859" sldId="715"/>
        </pc:sldMkLst>
      </pc:sldChg>
      <pc:sldChg chg="del">
        <pc:chgData name="Jennifer Gignac" userId="f8ad03db-b5d8-451e-96f9-b02855dd52eb" providerId="ADAL" clId="{F13A0E10-2964-4434-842E-3F5D585653AB}" dt="2025-05-13T17:53:52.419" v="323" actId="47"/>
        <pc:sldMkLst>
          <pc:docMk/>
          <pc:sldMk cId="980444353" sldId="716"/>
        </pc:sldMkLst>
      </pc:sldChg>
      <pc:sldChg chg="del">
        <pc:chgData name="Jennifer Gignac" userId="f8ad03db-b5d8-451e-96f9-b02855dd52eb" providerId="ADAL" clId="{F13A0E10-2964-4434-842E-3F5D585653AB}" dt="2025-05-13T17:50:48.385" v="183" actId="47"/>
        <pc:sldMkLst>
          <pc:docMk/>
          <pc:sldMk cId="2158479331" sldId="717"/>
        </pc:sldMkLst>
      </pc:sldChg>
      <pc:sldChg chg="del">
        <pc:chgData name="Jennifer Gignac" userId="f8ad03db-b5d8-451e-96f9-b02855dd52eb" providerId="ADAL" clId="{F13A0E10-2964-4434-842E-3F5D585653AB}" dt="2025-05-13T17:53:52.419" v="323" actId="47"/>
        <pc:sldMkLst>
          <pc:docMk/>
          <pc:sldMk cId="3178779152" sldId="718"/>
        </pc:sldMkLst>
      </pc:sldChg>
      <pc:sldChg chg="del">
        <pc:chgData name="Jennifer Gignac" userId="f8ad03db-b5d8-451e-96f9-b02855dd52eb" providerId="ADAL" clId="{F13A0E10-2964-4434-842E-3F5D585653AB}" dt="2025-05-13T17:53:52.419" v="323" actId="47"/>
        <pc:sldMkLst>
          <pc:docMk/>
          <pc:sldMk cId="2653861826" sldId="719"/>
        </pc:sldMkLst>
      </pc:sldChg>
      <pc:sldChg chg="del">
        <pc:chgData name="Jennifer Gignac" userId="f8ad03db-b5d8-451e-96f9-b02855dd52eb" providerId="ADAL" clId="{F13A0E10-2964-4434-842E-3F5D585653AB}" dt="2025-05-13T17:53:52.419" v="323" actId="47"/>
        <pc:sldMkLst>
          <pc:docMk/>
          <pc:sldMk cId="3822690750" sldId="723"/>
        </pc:sldMkLst>
      </pc:sldChg>
      <pc:sldChg chg="del">
        <pc:chgData name="Jennifer Gignac" userId="f8ad03db-b5d8-451e-96f9-b02855dd52eb" providerId="ADAL" clId="{F13A0E10-2964-4434-842E-3F5D585653AB}" dt="2025-05-13T17:54:09.786" v="324" actId="47"/>
        <pc:sldMkLst>
          <pc:docMk/>
          <pc:sldMk cId="738172865" sldId="724"/>
        </pc:sldMkLst>
      </pc:sldChg>
      <pc:sldChg chg="del">
        <pc:chgData name="Jennifer Gignac" userId="f8ad03db-b5d8-451e-96f9-b02855dd52eb" providerId="ADAL" clId="{F13A0E10-2964-4434-842E-3F5D585653AB}" dt="2025-05-13T17:54:09.786" v="324" actId="47"/>
        <pc:sldMkLst>
          <pc:docMk/>
          <pc:sldMk cId="2850563961" sldId="725"/>
        </pc:sldMkLst>
      </pc:sldChg>
      <pc:sldChg chg="del">
        <pc:chgData name="Jennifer Gignac" userId="f8ad03db-b5d8-451e-96f9-b02855dd52eb" providerId="ADAL" clId="{F13A0E10-2964-4434-842E-3F5D585653AB}" dt="2025-05-13T17:54:09.786" v="324" actId="47"/>
        <pc:sldMkLst>
          <pc:docMk/>
          <pc:sldMk cId="1556164475" sldId="1256"/>
        </pc:sldMkLst>
      </pc:sldChg>
      <pc:sldChg chg="del">
        <pc:chgData name="Jennifer Gignac" userId="f8ad03db-b5d8-451e-96f9-b02855dd52eb" providerId="ADAL" clId="{F13A0E10-2964-4434-842E-3F5D585653AB}" dt="2025-05-13T17:54:09.786" v="324" actId="47"/>
        <pc:sldMkLst>
          <pc:docMk/>
          <pc:sldMk cId="2891166469" sldId="1257"/>
        </pc:sldMkLst>
      </pc:sldChg>
      <pc:sldChg chg="del">
        <pc:chgData name="Jennifer Gignac" userId="f8ad03db-b5d8-451e-96f9-b02855dd52eb" providerId="ADAL" clId="{F13A0E10-2964-4434-842E-3F5D585653AB}" dt="2025-05-13T17:54:09.786" v="324" actId="47"/>
        <pc:sldMkLst>
          <pc:docMk/>
          <pc:sldMk cId="2781997171" sldId="1258"/>
        </pc:sldMkLst>
      </pc:sldChg>
      <pc:sldChg chg="del">
        <pc:chgData name="Jennifer Gignac" userId="f8ad03db-b5d8-451e-96f9-b02855dd52eb" providerId="ADAL" clId="{F13A0E10-2964-4434-842E-3F5D585653AB}" dt="2025-05-13T17:54:09.786" v="324" actId="47"/>
        <pc:sldMkLst>
          <pc:docMk/>
          <pc:sldMk cId="3112261350" sldId="1259"/>
        </pc:sldMkLst>
      </pc:sldChg>
      <pc:sldChg chg="del">
        <pc:chgData name="Jennifer Gignac" userId="f8ad03db-b5d8-451e-96f9-b02855dd52eb" providerId="ADAL" clId="{F13A0E10-2964-4434-842E-3F5D585653AB}" dt="2025-05-13T17:54:09.786" v="324" actId="47"/>
        <pc:sldMkLst>
          <pc:docMk/>
          <pc:sldMk cId="3845980735" sldId="1260"/>
        </pc:sldMkLst>
      </pc:sldChg>
      <pc:sldChg chg="del">
        <pc:chgData name="Jennifer Gignac" userId="f8ad03db-b5d8-451e-96f9-b02855dd52eb" providerId="ADAL" clId="{F13A0E10-2964-4434-842E-3F5D585653AB}" dt="2025-05-13T17:54:09.786" v="324" actId="47"/>
        <pc:sldMkLst>
          <pc:docMk/>
          <pc:sldMk cId="309830818" sldId="1261"/>
        </pc:sldMkLst>
      </pc:sldChg>
      <pc:sldChg chg="del">
        <pc:chgData name="Jennifer Gignac" userId="f8ad03db-b5d8-451e-96f9-b02855dd52eb" providerId="ADAL" clId="{F13A0E10-2964-4434-842E-3F5D585653AB}" dt="2025-05-13T17:54:09.786" v="324" actId="47"/>
        <pc:sldMkLst>
          <pc:docMk/>
          <pc:sldMk cId="3891809439" sldId="1262"/>
        </pc:sldMkLst>
      </pc:sldChg>
      <pc:sldChg chg="del">
        <pc:chgData name="Jennifer Gignac" userId="f8ad03db-b5d8-451e-96f9-b02855dd52eb" providerId="ADAL" clId="{F13A0E10-2964-4434-842E-3F5D585653AB}" dt="2025-05-13T17:54:09.786" v="324" actId="47"/>
        <pc:sldMkLst>
          <pc:docMk/>
          <pc:sldMk cId="955883555" sldId="1263"/>
        </pc:sldMkLst>
      </pc:sldChg>
      <pc:sldChg chg="del">
        <pc:chgData name="Jennifer Gignac" userId="f8ad03db-b5d8-451e-96f9-b02855dd52eb" providerId="ADAL" clId="{F13A0E10-2964-4434-842E-3F5D585653AB}" dt="2025-05-13T17:54:09.786" v="324" actId="47"/>
        <pc:sldMkLst>
          <pc:docMk/>
          <pc:sldMk cId="385368344" sldId="1264"/>
        </pc:sldMkLst>
      </pc:sldChg>
      <pc:sldChg chg="del">
        <pc:chgData name="Jennifer Gignac" userId="f8ad03db-b5d8-451e-96f9-b02855dd52eb" providerId="ADAL" clId="{F13A0E10-2964-4434-842E-3F5D585653AB}" dt="2025-05-13T17:54:09.786" v="324" actId="47"/>
        <pc:sldMkLst>
          <pc:docMk/>
          <pc:sldMk cId="622170906" sldId="1265"/>
        </pc:sldMkLst>
      </pc:sldChg>
      <pc:sldChg chg="del">
        <pc:chgData name="Jennifer Gignac" userId="f8ad03db-b5d8-451e-96f9-b02855dd52eb" providerId="ADAL" clId="{F13A0E10-2964-4434-842E-3F5D585653AB}" dt="2025-05-13T17:54:09.786" v="324" actId="47"/>
        <pc:sldMkLst>
          <pc:docMk/>
          <pc:sldMk cId="1211494757" sldId="1266"/>
        </pc:sldMkLst>
      </pc:sldChg>
      <pc:sldChg chg="del">
        <pc:chgData name="Jennifer Gignac" userId="f8ad03db-b5d8-451e-96f9-b02855dd52eb" providerId="ADAL" clId="{F13A0E10-2964-4434-842E-3F5D585653AB}" dt="2025-05-13T17:54:09.786" v="324" actId="47"/>
        <pc:sldMkLst>
          <pc:docMk/>
          <pc:sldMk cId="1966818795" sldId="1267"/>
        </pc:sldMkLst>
      </pc:sldChg>
      <pc:sldChg chg="del">
        <pc:chgData name="Jennifer Gignac" userId="f8ad03db-b5d8-451e-96f9-b02855dd52eb" providerId="ADAL" clId="{F13A0E10-2964-4434-842E-3F5D585653AB}" dt="2025-05-13T17:54:09.786" v="324" actId="47"/>
        <pc:sldMkLst>
          <pc:docMk/>
          <pc:sldMk cId="1945416648" sldId="1268"/>
        </pc:sldMkLst>
      </pc:sldChg>
      <pc:sldChg chg="del">
        <pc:chgData name="Jennifer Gignac" userId="f8ad03db-b5d8-451e-96f9-b02855dd52eb" providerId="ADAL" clId="{F13A0E10-2964-4434-842E-3F5D585653AB}" dt="2025-05-13T17:54:09.786" v="324" actId="47"/>
        <pc:sldMkLst>
          <pc:docMk/>
          <pc:sldMk cId="1706500668" sldId="1269"/>
        </pc:sldMkLst>
      </pc:sldChg>
      <pc:sldChg chg="del">
        <pc:chgData name="Jennifer Gignac" userId="f8ad03db-b5d8-451e-96f9-b02855dd52eb" providerId="ADAL" clId="{F13A0E10-2964-4434-842E-3F5D585653AB}" dt="2025-05-13T17:54:09.786" v="324" actId="47"/>
        <pc:sldMkLst>
          <pc:docMk/>
          <pc:sldMk cId="1314337213" sldId="1270"/>
        </pc:sldMkLst>
      </pc:sldChg>
      <pc:sldChg chg="del">
        <pc:chgData name="Jennifer Gignac" userId="f8ad03db-b5d8-451e-96f9-b02855dd52eb" providerId="ADAL" clId="{F13A0E10-2964-4434-842E-3F5D585653AB}" dt="2025-05-13T17:54:09.786" v="324" actId="47"/>
        <pc:sldMkLst>
          <pc:docMk/>
          <pc:sldMk cId="3610408502" sldId="1271"/>
        </pc:sldMkLst>
      </pc:sldChg>
      <pc:sldChg chg="del">
        <pc:chgData name="Jennifer Gignac" userId="f8ad03db-b5d8-451e-96f9-b02855dd52eb" providerId="ADAL" clId="{F13A0E10-2964-4434-842E-3F5D585653AB}" dt="2025-05-13T17:54:09.786" v="324" actId="47"/>
        <pc:sldMkLst>
          <pc:docMk/>
          <pc:sldMk cId="3008726364" sldId="1272"/>
        </pc:sldMkLst>
      </pc:sldChg>
      <pc:sldChg chg="del">
        <pc:chgData name="Jennifer Gignac" userId="f8ad03db-b5d8-451e-96f9-b02855dd52eb" providerId="ADAL" clId="{F13A0E10-2964-4434-842E-3F5D585653AB}" dt="2025-05-13T17:54:09.786" v="324" actId="47"/>
        <pc:sldMkLst>
          <pc:docMk/>
          <pc:sldMk cId="1718102760" sldId="1273"/>
        </pc:sldMkLst>
      </pc:sldChg>
      <pc:sldChg chg="del">
        <pc:chgData name="Jennifer Gignac" userId="f8ad03db-b5d8-451e-96f9-b02855dd52eb" providerId="ADAL" clId="{F13A0E10-2964-4434-842E-3F5D585653AB}" dt="2025-05-13T17:54:09.786" v="324" actId="47"/>
        <pc:sldMkLst>
          <pc:docMk/>
          <pc:sldMk cId="337362931" sldId="1274"/>
        </pc:sldMkLst>
      </pc:sldChg>
      <pc:sldChg chg="del">
        <pc:chgData name="Jennifer Gignac" userId="f8ad03db-b5d8-451e-96f9-b02855dd52eb" providerId="ADAL" clId="{F13A0E10-2964-4434-842E-3F5D585653AB}" dt="2025-05-13T17:54:09.786" v="324" actId="47"/>
        <pc:sldMkLst>
          <pc:docMk/>
          <pc:sldMk cId="1278714699" sldId="1275"/>
        </pc:sldMkLst>
      </pc:sldChg>
      <pc:sldChg chg="del">
        <pc:chgData name="Jennifer Gignac" userId="f8ad03db-b5d8-451e-96f9-b02855dd52eb" providerId="ADAL" clId="{F13A0E10-2964-4434-842E-3F5D585653AB}" dt="2025-05-13T17:54:09.786" v="324" actId="47"/>
        <pc:sldMkLst>
          <pc:docMk/>
          <pc:sldMk cId="3093790802" sldId="1276"/>
        </pc:sldMkLst>
      </pc:sldChg>
      <pc:sldChg chg="del">
        <pc:chgData name="Jennifer Gignac" userId="f8ad03db-b5d8-451e-96f9-b02855dd52eb" providerId="ADAL" clId="{F13A0E10-2964-4434-842E-3F5D585653AB}" dt="2025-05-13T17:54:09.786" v="324" actId="47"/>
        <pc:sldMkLst>
          <pc:docMk/>
          <pc:sldMk cId="1032951562" sldId="1277"/>
        </pc:sldMkLst>
      </pc:sldChg>
      <pc:sldChg chg="del">
        <pc:chgData name="Jennifer Gignac" userId="f8ad03db-b5d8-451e-96f9-b02855dd52eb" providerId="ADAL" clId="{F13A0E10-2964-4434-842E-3F5D585653AB}" dt="2025-05-13T17:54:09.786" v="324" actId="47"/>
        <pc:sldMkLst>
          <pc:docMk/>
          <pc:sldMk cId="3332411920" sldId="1278"/>
        </pc:sldMkLst>
      </pc:sldChg>
      <pc:sldChg chg="del">
        <pc:chgData name="Jennifer Gignac" userId="f8ad03db-b5d8-451e-96f9-b02855dd52eb" providerId="ADAL" clId="{F13A0E10-2964-4434-842E-3F5D585653AB}" dt="2025-05-13T17:54:09.786" v="324" actId="47"/>
        <pc:sldMkLst>
          <pc:docMk/>
          <pc:sldMk cId="1646803878" sldId="1279"/>
        </pc:sldMkLst>
      </pc:sldChg>
      <pc:sldChg chg="del">
        <pc:chgData name="Jennifer Gignac" userId="f8ad03db-b5d8-451e-96f9-b02855dd52eb" providerId="ADAL" clId="{F13A0E10-2964-4434-842E-3F5D585653AB}" dt="2025-05-13T17:54:09.786" v="324" actId="47"/>
        <pc:sldMkLst>
          <pc:docMk/>
          <pc:sldMk cId="278495722" sldId="1280"/>
        </pc:sldMkLst>
      </pc:sldChg>
      <pc:sldChg chg="del">
        <pc:chgData name="Jennifer Gignac" userId="f8ad03db-b5d8-451e-96f9-b02855dd52eb" providerId="ADAL" clId="{F13A0E10-2964-4434-842E-3F5D585653AB}" dt="2025-05-13T17:54:09.786" v="324" actId="47"/>
        <pc:sldMkLst>
          <pc:docMk/>
          <pc:sldMk cId="419065178" sldId="1281"/>
        </pc:sldMkLst>
      </pc:sldChg>
      <pc:sldChg chg="del">
        <pc:chgData name="Jennifer Gignac" userId="f8ad03db-b5d8-451e-96f9-b02855dd52eb" providerId="ADAL" clId="{F13A0E10-2964-4434-842E-3F5D585653AB}" dt="2025-05-13T17:54:09.786" v="324" actId="47"/>
        <pc:sldMkLst>
          <pc:docMk/>
          <pc:sldMk cId="1127742875" sldId="1282"/>
        </pc:sldMkLst>
      </pc:sldChg>
      <pc:sldChg chg="del">
        <pc:chgData name="Jennifer Gignac" userId="f8ad03db-b5d8-451e-96f9-b02855dd52eb" providerId="ADAL" clId="{F13A0E10-2964-4434-842E-3F5D585653AB}" dt="2025-05-13T17:54:09.786" v="324" actId="47"/>
        <pc:sldMkLst>
          <pc:docMk/>
          <pc:sldMk cId="3765975344" sldId="1283"/>
        </pc:sldMkLst>
      </pc:sldChg>
      <pc:sldChg chg="del">
        <pc:chgData name="Jennifer Gignac" userId="f8ad03db-b5d8-451e-96f9-b02855dd52eb" providerId="ADAL" clId="{F13A0E10-2964-4434-842E-3F5D585653AB}" dt="2025-05-13T17:54:09.786" v="324" actId="47"/>
        <pc:sldMkLst>
          <pc:docMk/>
          <pc:sldMk cId="3180125048" sldId="1284"/>
        </pc:sldMkLst>
      </pc:sldChg>
      <pc:sldChg chg="del">
        <pc:chgData name="Jennifer Gignac" userId="f8ad03db-b5d8-451e-96f9-b02855dd52eb" providerId="ADAL" clId="{F13A0E10-2964-4434-842E-3F5D585653AB}" dt="2025-05-13T17:54:09.786" v="324" actId="47"/>
        <pc:sldMkLst>
          <pc:docMk/>
          <pc:sldMk cId="3749703976" sldId="1285"/>
        </pc:sldMkLst>
      </pc:sldChg>
      <pc:sldChg chg="del">
        <pc:chgData name="Jennifer Gignac" userId="f8ad03db-b5d8-451e-96f9-b02855dd52eb" providerId="ADAL" clId="{F13A0E10-2964-4434-842E-3F5D585653AB}" dt="2025-05-13T17:54:09.786" v="324" actId="47"/>
        <pc:sldMkLst>
          <pc:docMk/>
          <pc:sldMk cId="394684340" sldId="1286"/>
        </pc:sldMkLst>
      </pc:sldChg>
      <pc:sldChg chg="del">
        <pc:chgData name="Jennifer Gignac" userId="f8ad03db-b5d8-451e-96f9-b02855dd52eb" providerId="ADAL" clId="{F13A0E10-2964-4434-842E-3F5D585653AB}" dt="2025-05-13T17:54:09.786" v="324" actId="47"/>
        <pc:sldMkLst>
          <pc:docMk/>
          <pc:sldMk cId="2499843659" sldId="1287"/>
        </pc:sldMkLst>
      </pc:sldChg>
      <pc:sldChg chg="del">
        <pc:chgData name="Jennifer Gignac" userId="f8ad03db-b5d8-451e-96f9-b02855dd52eb" providerId="ADAL" clId="{F13A0E10-2964-4434-842E-3F5D585653AB}" dt="2025-05-13T17:54:09.786" v="324" actId="47"/>
        <pc:sldMkLst>
          <pc:docMk/>
          <pc:sldMk cId="1490012230" sldId="1292"/>
        </pc:sldMkLst>
      </pc:sldChg>
      <pc:sldChg chg="del">
        <pc:chgData name="Jennifer Gignac" userId="f8ad03db-b5d8-451e-96f9-b02855dd52eb" providerId="ADAL" clId="{F13A0E10-2964-4434-842E-3F5D585653AB}" dt="2025-05-13T17:54:09.786" v="324" actId="47"/>
        <pc:sldMkLst>
          <pc:docMk/>
          <pc:sldMk cId="2519795170" sldId="1293"/>
        </pc:sldMkLst>
      </pc:sldChg>
      <pc:sldChg chg="del">
        <pc:chgData name="Jennifer Gignac" userId="f8ad03db-b5d8-451e-96f9-b02855dd52eb" providerId="ADAL" clId="{F13A0E10-2964-4434-842E-3F5D585653AB}" dt="2025-05-13T17:54:09.786" v="324" actId="47"/>
        <pc:sldMkLst>
          <pc:docMk/>
          <pc:sldMk cId="940428746" sldId="1294"/>
        </pc:sldMkLst>
      </pc:sldChg>
      <pc:sldChg chg="del">
        <pc:chgData name="Jennifer Gignac" userId="f8ad03db-b5d8-451e-96f9-b02855dd52eb" providerId="ADAL" clId="{F13A0E10-2964-4434-842E-3F5D585653AB}" dt="2025-05-13T17:54:09.786" v="324" actId="47"/>
        <pc:sldMkLst>
          <pc:docMk/>
          <pc:sldMk cId="2661136793" sldId="1295"/>
        </pc:sldMkLst>
      </pc:sldChg>
      <pc:sldChg chg="del">
        <pc:chgData name="Jennifer Gignac" userId="f8ad03db-b5d8-451e-96f9-b02855dd52eb" providerId="ADAL" clId="{F13A0E10-2964-4434-842E-3F5D585653AB}" dt="2025-05-13T17:54:09.786" v="324" actId="47"/>
        <pc:sldMkLst>
          <pc:docMk/>
          <pc:sldMk cId="524891313" sldId="1296"/>
        </pc:sldMkLst>
      </pc:sldChg>
      <pc:sldChg chg="del">
        <pc:chgData name="Jennifer Gignac" userId="f8ad03db-b5d8-451e-96f9-b02855dd52eb" providerId="ADAL" clId="{F13A0E10-2964-4434-842E-3F5D585653AB}" dt="2025-05-13T17:54:09.786" v="324" actId="47"/>
        <pc:sldMkLst>
          <pc:docMk/>
          <pc:sldMk cId="2019216828" sldId="1297"/>
        </pc:sldMkLst>
      </pc:sldChg>
      <pc:sldChg chg="del">
        <pc:chgData name="Jennifer Gignac" userId="f8ad03db-b5d8-451e-96f9-b02855dd52eb" providerId="ADAL" clId="{F13A0E10-2964-4434-842E-3F5D585653AB}" dt="2025-05-13T17:54:09.786" v="324" actId="47"/>
        <pc:sldMkLst>
          <pc:docMk/>
          <pc:sldMk cId="2328136309" sldId="1298"/>
        </pc:sldMkLst>
      </pc:sldChg>
      <pc:sldChg chg="del">
        <pc:chgData name="Jennifer Gignac" userId="f8ad03db-b5d8-451e-96f9-b02855dd52eb" providerId="ADAL" clId="{F13A0E10-2964-4434-842E-3F5D585653AB}" dt="2025-05-13T17:54:09.786" v="324" actId="47"/>
        <pc:sldMkLst>
          <pc:docMk/>
          <pc:sldMk cId="2888570911" sldId="1299"/>
        </pc:sldMkLst>
      </pc:sldChg>
      <pc:sldChg chg="del">
        <pc:chgData name="Jennifer Gignac" userId="f8ad03db-b5d8-451e-96f9-b02855dd52eb" providerId="ADAL" clId="{F13A0E10-2964-4434-842E-3F5D585653AB}" dt="2025-05-13T17:54:09.786" v="324" actId="47"/>
        <pc:sldMkLst>
          <pc:docMk/>
          <pc:sldMk cId="3085621112" sldId="1300"/>
        </pc:sldMkLst>
      </pc:sldChg>
      <pc:sldChg chg="del">
        <pc:chgData name="Jennifer Gignac" userId="f8ad03db-b5d8-451e-96f9-b02855dd52eb" providerId="ADAL" clId="{F13A0E10-2964-4434-842E-3F5D585653AB}" dt="2025-05-13T17:54:09.786" v="324" actId="47"/>
        <pc:sldMkLst>
          <pc:docMk/>
          <pc:sldMk cId="816172040" sldId="1301"/>
        </pc:sldMkLst>
      </pc:sldChg>
      <pc:sldChg chg="del">
        <pc:chgData name="Jennifer Gignac" userId="f8ad03db-b5d8-451e-96f9-b02855dd52eb" providerId="ADAL" clId="{F13A0E10-2964-4434-842E-3F5D585653AB}" dt="2025-05-13T17:54:09.786" v="324" actId="47"/>
        <pc:sldMkLst>
          <pc:docMk/>
          <pc:sldMk cId="4163744167" sldId="1302"/>
        </pc:sldMkLst>
      </pc:sldChg>
      <pc:sldChg chg="del">
        <pc:chgData name="Jennifer Gignac" userId="f8ad03db-b5d8-451e-96f9-b02855dd52eb" providerId="ADAL" clId="{F13A0E10-2964-4434-842E-3F5D585653AB}" dt="2025-05-13T17:54:09.786" v="324" actId="47"/>
        <pc:sldMkLst>
          <pc:docMk/>
          <pc:sldMk cId="968004549" sldId="1303"/>
        </pc:sldMkLst>
      </pc:sldChg>
      <pc:sldChg chg="del">
        <pc:chgData name="Jennifer Gignac" userId="f8ad03db-b5d8-451e-96f9-b02855dd52eb" providerId="ADAL" clId="{F13A0E10-2964-4434-842E-3F5D585653AB}" dt="2025-05-13T17:54:09.786" v="324" actId="47"/>
        <pc:sldMkLst>
          <pc:docMk/>
          <pc:sldMk cId="509005540" sldId="1304"/>
        </pc:sldMkLst>
      </pc:sldChg>
      <pc:sldChg chg="add del">
        <pc:chgData name="Jennifer Gignac" userId="f8ad03db-b5d8-451e-96f9-b02855dd52eb" providerId="ADAL" clId="{F13A0E10-2964-4434-842E-3F5D585653AB}" dt="2025-05-13T17:55:18.069" v="336" actId="47"/>
        <pc:sldMkLst>
          <pc:docMk/>
          <pc:sldMk cId="2029545335" sldId="1305"/>
        </pc:sldMkLst>
      </pc:sldChg>
      <pc:sldChg chg="add del">
        <pc:chgData name="Jennifer Gignac" userId="f8ad03db-b5d8-451e-96f9-b02855dd52eb" providerId="ADAL" clId="{F13A0E10-2964-4434-842E-3F5D585653AB}" dt="2025-05-13T17:55:18.069" v="336" actId="47"/>
        <pc:sldMkLst>
          <pc:docMk/>
          <pc:sldMk cId="1683166946" sldId="1306"/>
        </pc:sldMkLst>
      </pc:sldChg>
      <pc:sldChg chg="add del">
        <pc:chgData name="Jennifer Gignac" userId="f8ad03db-b5d8-451e-96f9-b02855dd52eb" providerId="ADAL" clId="{F13A0E10-2964-4434-842E-3F5D585653AB}" dt="2025-05-13T17:55:18.069" v="336" actId="47"/>
        <pc:sldMkLst>
          <pc:docMk/>
          <pc:sldMk cId="2354878491" sldId="1307"/>
        </pc:sldMkLst>
      </pc:sldChg>
      <pc:sldChg chg="add del">
        <pc:chgData name="Jennifer Gignac" userId="f8ad03db-b5d8-451e-96f9-b02855dd52eb" providerId="ADAL" clId="{F13A0E10-2964-4434-842E-3F5D585653AB}" dt="2025-05-13T17:55:18.069" v="336" actId="47"/>
        <pc:sldMkLst>
          <pc:docMk/>
          <pc:sldMk cId="2708780169" sldId="1308"/>
        </pc:sldMkLst>
      </pc:sldChg>
      <pc:sldChg chg="add del">
        <pc:chgData name="Jennifer Gignac" userId="f8ad03db-b5d8-451e-96f9-b02855dd52eb" providerId="ADAL" clId="{F13A0E10-2964-4434-842E-3F5D585653AB}" dt="2025-05-13T17:55:18.069" v="336" actId="47"/>
        <pc:sldMkLst>
          <pc:docMk/>
          <pc:sldMk cId="329895840" sldId="1309"/>
        </pc:sldMkLst>
      </pc:sldChg>
      <pc:sldChg chg="add del">
        <pc:chgData name="Jennifer Gignac" userId="f8ad03db-b5d8-451e-96f9-b02855dd52eb" providerId="ADAL" clId="{F13A0E10-2964-4434-842E-3F5D585653AB}" dt="2025-05-13T17:55:18.069" v="336" actId="47"/>
        <pc:sldMkLst>
          <pc:docMk/>
          <pc:sldMk cId="2012964537" sldId="1311"/>
        </pc:sldMkLst>
      </pc:sldChg>
      <pc:sldChg chg="add del">
        <pc:chgData name="Jennifer Gignac" userId="f8ad03db-b5d8-451e-96f9-b02855dd52eb" providerId="ADAL" clId="{F13A0E10-2964-4434-842E-3F5D585653AB}" dt="2025-05-13T17:55:18.069" v="336" actId="47"/>
        <pc:sldMkLst>
          <pc:docMk/>
          <pc:sldMk cId="75901882" sldId="1312"/>
        </pc:sldMkLst>
      </pc:sldChg>
      <pc:sldChg chg="add del">
        <pc:chgData name="Jennifer Gignac" userId="f8ad03db-b5d8-451e-96f9-b02855dd52eb" providerId="ADAL" clId="{F13A0E10-2964-4434-842E-3F5D585653AB}" dt="2025-05-13T17:55:18.069" v="336" actId="47"/>
        <pc:sldMkLst>
          <pc:docMk/>
          <pc:sldMk cId="238030715" sldId="1313"/>
        </pc:sldMkLst>
      </pc:sldChg>
      <pc:sldChg chg="add del">
        <pc:chgData name="Jennifer Gignac" userId="f8ad03db-b5d8-451e-96f9-b02855dd52eb" providerId="ADAL" clId="{F13A0E10-2964-4434-842E-3F5D585653AB}" dt="2025-05-13T17:55:18.069" v="336" actId="47"/>
        <pc:sldMkLst>
          <pc:docMk/>
          <pc:sldMk cId="3936573355" sldId="1314"/>
        </pc:sldMkLst>
      </pc:sldChg>
      <pc:sldChg chg="add del">
        <pc:chgData name="Jennifer Gignac" userId="f8ad03db-b5d8-451e-96f9-b02855dd52eb" providerId="ADAL" clId="{F13A0E10-2964-4434-842E-3F5D585653AB}" dt="2025-05-13T17:55:18.069" v="336" actId="47"/>
        <pc:sldMkLst>
          <pc:docMk/>
          <pc:sldMk cId="2447007733" sldId="1315"/>
        </pc:sldMkLst>
      </pc:sldChg>
      <pc:sldChg chg="add del">
        <pc:chgData name="Jennifer Gignac" userId="f8ad03db-b5d8-451e-96f9-b02855dd52eb" providerId="ADAL" clId="{F13A0E10-2964-4434-842E-3F5D585653AB}" dt="2025-05-13T17:55:18.069" v="336" actId="47"/>
        <pc:sldMkLst>
          <pc:docMk/>
          <pc:sldMk cId="3502827627" sldId="1316"/>
        </pc:sldMkLst>
      </pc:sldChg>
      <pc:sldChg chg="add del">
        <pc:chgData name="Jennifer Gignac" userId="f8ad03db-b5d8-451e-96f9-b02855dd52eb" providerId="ADAL" clId="{F13A0E10-2964-4434-842E-3F5D585653AB}" dt="2025-05-13T17:55:18.069" v="336" actId="47"/>
        <pc:sldMkLst>
          <pc:docMk/>
          <pc:sldMk cId="3596809799" sldId="1317"/>
        </pc:sldMkLst>
      </pc:sldChg>
      <pc:sldChg chg="add del">
        <pc:chgData name="Jennifer Gignac" userId="f8ad03db-b5d8-451e-96f9-b02855dd52eb" providerId="ADAL" clId="{F13A0E10-2964-4434-842E-3F5D585653AB}" dt="2025-05-13T17:56:31.322" v="356" actId="47"/>
        <pc:sldMkLst>
          <pc:docMk/>
          <pc:sldMk cId="2990188311" sldId="1318"/>
        </pc:sldMkLst>
      </pc:sldChg>
      <pc:sldChg chg="del">
        <pc:chgData name="Jennifer Gignac" userId="f8ad03db-b5d8-451e-96f9-b02855dd52eb" providerId="ADAL" clId="{F13A0E10-2964-4434-842E-3F5D585653AB}" dt="2025-05-13T17:49:23.295" v="178" actId="47"/>
        <pc:sldMkLst>
          <pc:docMk/>
          <pc:sldMk cId="1727275779" sldId="1319"/>
        </pc:sldMkLst>
      </pc:sldChg>
      <pc:sldChg chg="add del">
        <pc:chgData name="Jennifer Gignac" userId="f8ad03db-b5d8-451e-96f9-b02855dd52eb" providerId="ADAL" clId="{F13A0E10-2964-4434-842E-3F5D585653AB}" dt="2025-05-13T17:55:18.069" v="336" actId="47"/>
        <pc:sldMkLst>
          <pc:docMk/>
          <pc:sldMk cId="4013347002" sldId="1320"/>
        </pc:sldMkLst>
      </pc:sldChg>
      <pc:sldChg chg="del">
        <pc:chgData name="Jennifer Gignac" userId="f8ad03db-b5d8-451e-96f9-b02855dd52eb" providerId="ADAL" clId="{F13A0E10-2964-4434-842E-3F5D585653AB}" dt="2025-05-13T17:54:09.786" v="324" actId="47"/>
        <pc:sldMkLst>
          <pc:docMk/>
          <pc:sldMk cId="1345014578" sldId="2034"/>
        </pc:sldMkLst>
      </pc:sldChg>
      <pc:sldChg chg="del">
        <pc:chgData name="Jennifer Gignac" userId="f8ad03db-b5d8-451e-96f9-b02855dd52eb" providerId="ADAL" clId="{F13A0E10-2964-4434-842E-3F5D585653AB}" dt="2025-05-13T17:54:09.786" v="324" actId="47"/>
        <pc:sldMkLst>
          <pc:docMk/>
          <pc:sldMk cId="888768837" sldId="2035"/>
        </pc:sldMkLst>
      </pc:sldChg>
      <pc:sldChg chg="del">
        <pc:chgData name="Jennifer Gignac" userId="f8ad03db-b5d8-451e-96f9-b02855dd52eb" providerId="ADAL" clId="{F13A0E10-2964-4434-842E-3F5D585653AB}" dt="2025-05-13T17:54:09.786" v="324" actId="47"/>
        <pc:sldMkLst>
          <pc:docMk/>
          <pc:sldMk cId="674127111" sldId="2036"/>
        </pc:sldMkLst>
      </pc:sldChg>
      <pc:sldChg chg="del">
        <pc:chgData name="Jennifer Gignac" userId="f8ad03db-b5d8-451e-96f9-b02855dd52eb" providerId="ADAL" clId="{F13A0E10-2964-4434-842E-3F5D585653AB}" dt="2025-05-13T17:54:09.786" v="324" actId="47"/>
        <pc:sldMkLst>
          <pc:docMk/>
          <pc:sldMk cId="866633801" sldId="2037"/>
        </pc:sldMkLst>
      </pc:sldChg>
      <pc:sldChg chg="del">
        <pc:chgData name="Jennifer Gignac" userId="f8ad03db-b5d8-451e-96f9-b02855dd52eb" providerId="ADAL" clId="{F13A0E10-2964-4434-842E-3F5D585653AB}" dt="2025-05-13T17:54:09.786" v="324" actId="47"/>
        <pc:sldMkLst>
          <pc:docMk/>
          <pc:sldMk cId="2279269903" sldId="2038"/>
        </pc:sldMkLst>
      </pc:sldChg>
      <pc:sldChg chg="del">
        <pc:chgData name="Jennifer Gignac" userId="f8ad03db-b5d8-451e-96f9-b02855dd52eb" providerId="ADAL" clId="{F13A0E10-2964-4434-842E-3F5D585653AB}" dt="2025-05-13T17:54:09.786" v="324" actId="47"/>
        <pc:sldMkLst>
          <pc:docMk/>
          <pc:sldMk cId="1753239210" sldId="2039"/>
        </pc:sldMkLst>
      </pc:sldChg>
      <pc:sldChg chg="del">
        <pc:chgData name="Jennifer Gignac" userId="f8ad03db-b5d8-451e-96f9-b02855dd52eb" providerId="ADAL" clId="{F13A0E10-2964-4434-842E-3F5D585653AB}" dt="2025-05-13T17:54:09.786" v="324" actId="47"/>
        <pc:sldMkLst>
          <pc:docMk/>
          <pc:sldMk cId="1900830102" sldId="2040"/>
        </pc:sldMkLst>
      </pc:sldChg>
      <pc:sldChg chg="del">
        <pc:chgData name="Jennifer Gignac" userId="f8ad03db-b5d8-451e-96f9-b02855dd52eb" providerId="ADAL" clId="{F13A0E10-2964-4434-842E-3F5D585653AB}" dt="2025-05-13T17:49:23.295" v="178" actId="47"/>
        <pc:sldMkLst>
          <pc:docMk/>
          <pc:sldMk cId="4132398316" sldId="2041"/>
        </pc:sldMkLst>
      </pc:sldChg>
      <pc:sldMasterChg chg="modSp mod addSldLayout delSldLayout modSldLayout sldLayoutOrd">
        <pc:chgData name="Jennifer Gignac" userId="f8ad03db-b5d8-451e-96f9-b02855dd52eb" providerId="ADAL" clId="{F13A0E10-2964-4434-842E-3F5D585653AB}" dt="2025-05-13T17:59:48.652" v="406" actId="20578"/>
        <pc:sldMasterMkLst>
          <pc:docMk/>
          <pc:sldMasterMk cId="4062662776" sldId="2147483774"/>
        </pc:sldMasterMkLst>
        <pc:spChg chg="mod">
          <ac:chgData name="Jennifer Gignac" userId="f8ad03db-b5d8-451e-96f9-b02855dd52eb" providerId="ADAL" clId="{F13A0E10-2964-4434-842E-3F5D585653AB}" dt="2025-05-13T17:45:53.195" v="93" actId="20577"/>
          <ac:spMkLst>
            <pc:docMk/>
            <pc:sldMasterMk cId="4062662776" sldId="2147483774"/>
            <ac:spMk id="11" creationId="{7D24A263-A9CE-89E8-A6B4-812BED59F298}"/>
          </ac:spMkLst>
        </pc:spChg>
        <pc:sldLayoutChg chg="del">
          <pc:chgData name="Jennifer Gignac" userId="f8ad03db-b5d8-451e-96f9-b02855dd52eb" providerId="ADAL" clId="{F13A0E10-2964-4434-842E-3F5D585653AB}" dt="2025-05-13T17:48:43.211" v="176" actId="47"/>
          <pc:sldLayoutMkLst>
            <pc:docMk/>
            <pc:sldMasterMk cId="4062662776" sldId="2147483774"/>
            <pc:sldLayoutMk cId="2606900885" sldId="2147483786"/>
          </pc:sldLayoutMkLst>
        </pc:sldLayoutChg>
        <pc:sldLayoutChg chg="del">
          <pc:chgData name="Jennifer Gignac" userId="f8ad03db-b5d8-451e-96f9-b02855dd52eb" providerId="ADAL" clId="{F13A0E10-2964-4434-842E-3F5D585653AB}" dt="2025-05-13T17:54:09.786" v="324" actId="47"/>
          <pc:sldLayoutMkLst>
            <pc:docMk/>
            <pc:sldMasterMk cId="4062662776" sldId="2147483774"/>
            <pc:sldLayoutMk cId="1598946444" sldId="2147483788"/>
          </pc:sldLayoutMkLst>
        </pc:sldLayoutChg>
        <pc:sldLayoutChg chg="delSp">
          <pc:chgData name="Jennifer Gignac" userId="f8ad03db-b5d8-451e-96f9-b02855dd52eb" providerId="ADAL" clId="{F13A0E10-2964-4434-842E-3F5D585653AB}" dt="2025-05-13T17:47:29.587" v="169" actId="478"/>
          <pc:sldLayoutMkLst>
            <pc:docMk/>
            <pc:sldMasterMk cId="4062662776" sldId="2147483774"/>
            <pc:sldLayoutMk cId="96789866" sldId="2147483791"/>
          </pc:sldLayoutMkLst>
          <pc:picChg chg="del">
            <ac:chgData name="Jennifer Gignac" userId="f8ad03db-b5d8-451e-96f9-b02855dd52eb" providerId="ADAL" clId="{F13A0E10-2964-4434-842E-3F5D585653AB}" dt="2025-05-13T17:47:29.587" v="169" actId="478"/>
            <ac:picMkLst>
              <pc:docMk/>
              <pc:sldMasterMk cId="4062662776" sldId="2147483774"/>
              <pc:sldLayoutMk cId="96789866" sldId="2147483791"/>
              <ac:picMk id="35842" creationId="{00000000-0000-0000-0000-000000000000}"/>
            </ac:picMkLst>
          </pc:picChg>
          <pc:picChg chg="del">
            <ac:chgData name="Jennifer Gignac" userId="f8ad03db-b5d8-451e-96f9-b02855dd52eb" providerId="ADAL" clId="{F13A0E10-2964-4434-842E-3F5D585653AB}" dt="2025-05-13T17:47:28.625" v="168" actId="478"/>
            <ac:picMkLst>
              <pc:docMk/>
              <pc:sldMasterMk cId="4062662776" sldId="2147483774"/>
              <pc:sldLayoutMk cId="96789866" sldId="2147483791"/>
              <ac:picMk id="35843" creationId="{00000000-0000-0000-0000-000000000000}"/>
            </ac:picMkLst>
          </pc:picChg>
        </pc:sldLayoutChg>
        <pc:sldLayoutChg chg="delSp add mod ord modTransition">
          <pc:chgData name="Jennifer Gignac" userId="f8ad03db-b5d8-451e-96f9-b02855dd52eb" providerId="ADAL" clId="{F13A0E10-2964-4434-842E-3F5D585653AB}" dt="2025-05-13T17:59:48.652" v="406" actId="20578"/>
          <pc:sldLayoutMkLst>
            <pc:docMk/>
            <pc:sldMasterMk cId="4062662776" sldId="2147483774"/>
            <pc:sldLayoutMk cId="2835949953" sldId="2147483792"/>
          </pc:sldLayoutMkLst>
          <pc:spChg chg="del">
            <ac:chgData name="Jennifer Gignac" userId="f8ad03db-b5d8-451e-96f9-b02855dd52eb" providerId="ADAL" clId="{F13A0E10-2964-4434-842E-3F5D585653AB}" dt="2025-05-13T17:59:04.381" v="396" actId="478"/>
            <ac:spMkLst>
              <pc:docMk/>
              <pc:sldMasterMk cId="4062662776" sldId="2147483774"/>
              <pc:sldLayoutMk cId="2835949953" sldId="2147483792"/>
              <ac:spMk id="2" creationId="{00000000-0000-0000-0000-000000000000}"/>
            </ac:spMkLst>
          </pc:spChg>
          <pc:spChg chg="del">
            <ac:chgData name="Jennifer Gignac" userId="f8ad03db-b5d8-451e-96f9-b02855dd52eb" providerId="ADAL" clId="{F13A0E10-2964-4434-842E-3F5D585653AB}" dt="2025-05-13T17:59:05.320" v="397" actId="478"/>
            <ac:spMkLst>
              <pc:docMk/>
              <pc:sldMasterMk cId="4062662776" sldId="2147483774"/>
              <pc:sldLayoutMk cId="2835949953" sldId="2147483792"/>
              <ac:spMk id="3" creationId="{00000000-0000-0000-0000-000000000000}"/>
            </ac:spMkLst>
          </pc:spChg>
          <pc:spChg chg="del">
            <ac:chgData name="Jennifer Gignac" userId="f8ad03db-b5d8-451e-96f9-b02855dd52eb" providerId="ADAL" clId="{F13A0E10-2964-4434-842E-3F5D585653AB}" dt="2025-05-13T17:59:03.541" v="395" actId="478"/>
            <ac:spMkLst>
              <pc:docMk/>
              <pc:sldMasterMk cId="4062662776" sldId="2147483774"/>
              <pc:sldLayoutMk cId="2835949953" sldId="2147483792"/>
              <ac:spMk id="4" creationId="{00000000-0000-0000-0000-000000000000}"/>
            </ac:spMkLst>
          </pc:spChg>
        </pc:sldLayoutChg>
      </pc:sldMasterChg>
      <pc:sldMasterChg chg="modSldLayout sldLayoutOrd">
        <pc:chgData name="Jennifer Gignac" userId="f8ad03db-b5d8-451e-96f9-b02855dd52eb" providerId="ADAL" clId="{F13A0E10-2964-4434-842E-3F5D585653AB}" dt="2025-05-13T17:59:48.652" v="406" actId="20578"/>
        <pc:sldMasterMkLst>
          <pc:docMk/>
          <pc:sldMasterMk cId="2818565901" sldId="2147483790"/>
        </pc:sldMasterMkLst>
        <pc:sldLayoutChg chg="ord">
          <pc:chgData name="Jennifer Gignac" userId="f8ad03db-b5d8-451e-96f9-b02855dd52eb" providerId="ADAL" clId="{F13A0E10-2964-4434-842E-3F5D585653AB}" dt="2025-05-13T17:57:41.302" v="365" actId="20578"/>
          <pc:sldLayoutMkLst>
            <pc:docMk/>
            <pc:sldMasterMk cId="2818565901" sldId="2147483790"/>
            <pc:sldLayoutMk cId="3079061561" sldId="2147483649"/>
          </pc:sldLayoutMkLst>
        </pc:sldLayoutChg>
        <pc:sldLayoutChg chg="mod ord">
          <pc:chgData name="Jennifer Gignac" userId="f8ad03db-b5d8-451e-96f9-b02855dd52eb" providerId="ADAL" clId="{F13A0E10-2964-4434-842E-3F5D585653AB}" dt="2025-05-13T17:59:46.526" v="405" actId="20578"/>
          <pc:sldLayoutMkLst>
            <pc:docMk/>
            <pc:sldMasterMk cId="4062662776" sldId="2147483774"/>
            <pc:sldLayoutMk cId="2835949953" sldId="2147483792"/>
          </pc:sldLayoutMkLst>
        </pc:sldLayoutChg>
      </pc:sldMasterChg>
      <pc:sldMasterChg chg="modSp add del mod addSldLayout modSldLayout">
        <pc:chgData name="Jennifer Gignac" userId="f8ad03db-b5d8-451e-96f9-b02855dd52eb" providerId="ADAL" clId="{F13A0E10-2964-4434-842E-3F5D585653AB}" dt="2025-05-13T17:57:27.390" v="364" actId="2696"/>
        <pc:sldMasterMkLst>
          <pc:docMk/>
          <pc:sldMasterMk cId="300936325" sldId="2147483792"/>
        </pc:sldMasterMkLst>
        <pc:spChg chg="mod">
          <ac:chgData name="Jennifer Gignac" userId="f8ad03db-b5d8-451e-96f9-b02855dd52eb" providerId="ADAL" clId="{F13A0E10-2964-4434-842E-3F5D585653AB}" dt="2025-05-13T17:55:54.772" v="355" actId="20577"/>
          <ac:spMkLst>
            <pc:docMk/>
            <pc:sldMasterMk cId="300936325" sldId="2147483792"/>
            <ac:spMk id="2" creationId="{C6EFC02B-6DC8-6EE2-B171-B1FA25121E18}"/>
          </ac:spMkLst>
        </pc:spChg>
        <pc:sldLayoutChg chg="add mod replId">
          <pc:chgData name="Jennifer Gignac" userId="f8ad03db-b5d8-451e-96f9-b02855dd52eb" providerId="ADAL" clId="{F13A0E10-2964-4434-842E-3F5D585653AB}" dt="2025-05-13T17:55:37.279" v="337" actId="2890"/>
          <pc:sldLayoutMkLst>
            <pc:docMk/>
            <pc:sldMasterMk cId="300936325" sldId="2147483792"/>
            <pc:sldLayoutMk cId="2225495203" sldId="2147483793"/>
          </pc:sldLayoutMkLst>
        </pc:sldLayoutChg>
      </pc:sldMasterChg>
      <pc:sldMasterChg chg="new del mod addSldLayout delSldLayout">
        <pc:chgData name="Jennifer Gignac" userId="f8ad03db-b5d8-451e-96f9-b02855dd52eb" providerId="ADAL" clId="{F13A0E10-2964-4434-842E-3F5D585653AB}" dt="2025-05-13T18:00:02.497" v="407" actId="6938"/>
        <pc:sldMasterMkLst>
          <pc:docMk/>
          <pc:sldMasterMk cId="1140625797" sldId="2147483793"/>
        </pc:sldMasterMkLst>
        <pc:sldLayoutChg chg="new del replId">
          <pc:chgData name="Jennifer Gignac" userId="f8ad03db-b5d8-451e-96f9-b02855dd52eb" providerId="ADAL" clId="{F13A0E10-2964-4434-842E-3F5D585653AB}" dt="2025-05-13T18:00:02.497" v="407" actId="6938"/>
          <pc:sldLayoutMkLst>
            <pc:docMk/>
            <pc:sldMasterMk cId="1140625797" sldId="2147483793"/>
            <pc:sldLayoutMk cId="3965791175" sldId="2147483794"/>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1462605930" sldId="2147483795"/>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4130465836" sldId="2147483796"/>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1911074732" sldId="2147483797"/>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3330166941" sldId="2147483798"/>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1439998255" sldId="2147483799"/>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3029199991" sldId="2147483800"/>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3050132691" sldId="2147483801"/>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2938519322" sldId="2147483802"/>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2513091164" sldId="2147483803"/>
          </pc:sldLayoutMkLst>
        </pc:sldLayoutChg>
        <pc:sldLayoutChg chg="new del replId">
          <pc:chgData name="Jennifer Gignac" userId="f8ad03db-b5d8-451e-96f9-b02855dd52eb" providerId="ADAL" clId="{F13A0E10-2964-4434-842E-3F5D585653AB}" dt="2025-05-13T18:00:02.497" v="407" actId="6938"/>
          <pc:sldLayoutMkLst>
            <pc:docMk/>
            <pc:sldMasterMk cId="1140625797" sldId="2147483793"/>
            <pc:sldLayoutMk cId="1262602321" sldId="2147483804"/>
          </pc:sldLayoutMkLst>
        </pc:sldLayoutChg>
      </pc:sldMasterChg>
      <pc:sldMasterChg chg="addSp delSp modSp add mod setBg addSldLayout modSldLayout">
        <pc:chgData name="Jennifer Gignac" userId="f8ad03db-b5d8-451e-96f9-b02855dd52eb" providerId="ADAL" clId="{F13A0E10-2964-4434-842E-3F5D585653AB}" dt="2025-05-13T18:01:32.146" v="414" actId="122"/>
        <pc:sldMasterMkLst>
          <pc:docMk/>
          <pc:sldMasterMk cId="2218329359" sldId="2147483793"/>
        </pc:sldMasterMkLst>
        <pc:spChg chg="add del mod">
          <ac:chgData name="Jennifer Gignac" userId="f8ad03db-b5d8-451e-96f9-b02855dd52eb" providerId="ADAL" clId="{F13A0E10-2964-4434-842E-3F5D585653AB}" dt="2025-05-13T18:01:32.146" v="414" actId="122"/>
          <ac:spMkLst>
            <pc:docMk/>
            <pc:sldMasterMk cId="2218329359" sldId="2147483793"/>
            <ac:spMk id="2" creationId="{00000000-0000-0000-0000-000000000000}"/>
          </ac:spMkLst>
        </pc:sp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1591691369" sldId="2147483794"/>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3449087892" sldId="2147483795"/>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1717752789" sldId="2147483796"/>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4097506817" sldId="2147483797"/>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2511022982" sldId="2147483798"/>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1601796725" sldId="2147483799"/>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2757311309" sldId="2147483800"/>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1204963192" sldId="2147483801"/>
          </pc:sldLayoutMkLst>
        </pc:sldLayoutChg>
        <pc:sldLayoutChg chg="add mod replId">
          <pc:chgData name="Jennifer Gignac" userId="f8ad03db-b5d8-451e-96f9-b02855dd52eb" providerId="ADAL" clId="{F13A0E10-2964-4434-842E-3F5D585653AB}" dt="2025-05-13T18:00:05.970" v="408" actId="2890"/>
          <pc:sldLayoutMkLst>
            <pc:docMk/>
            <pc:sldMasterMk cId="2218329359" sldId="2147483793"/>
            <pc:sldLayoutMk cId="2169851019" sldId="2147483802"/>
          </pc:sldLayoutMkLst>
        </pc:sldLayoutChg>
      </pc:sldMasterChg>
      <pc:sldMasterChg chg="new del mod addSldLayout delSldLayout modSldLayout sldLayoutOrd">
        <pc:chgData name="Jennifer Gignac" userId="f8ad03db-b5d8-451e-96f9-b02855dd52eb" providerId="ADAL" clId="{F13A0E10-2964-4434-842E-3F5D585653AB}" dt="2025-05-13T17:59:29.702" v="403" actId="6938"/>
        <pc:sldMasterMkLst>
          <pc:docMk/>
          <pc:sldMasterMk cId="3651331186" sldId="2147483793"/>
        </pc:sldMasterMkLst>
        <pc:sldLayoutChg chg="mod ord">
          <pc:chgData name="Jennifer Gignac" userId="f8ad03db-b5d8-451e-96f9-b02855dd52eb" providerId="ADAL" clId="{F13A0E10-2964-4434-842E-3F5D585653AB}" dt="2025-05-13T17:59:25.079" v="401" actId="20578"/>
          <pc:sldLayoutMkLst>
            <pc:docMk/>
            <pc:sldMasterMk cId="4062662776" sldId="2147483774"/>
            <pc:sldLayoutMk cId="2835949953" sldId="2147483792"/>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3732822874" sldId="2147483794"/>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249975738" sldId="2147483795"/>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547898098" sldId="2147483796"/>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1680236644" sldId="2147483797"/>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525504320" sldId="2147483798"/>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3193029849" sldId="2147483799"/>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2542958140" sldId="2147483800"/>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2261528503" sldId="2147483801"/>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3756834219" sldId="2147483802"/>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2829465466" sldId="2147483803"/>
          </pc:sldLayoutMkLst>
        </pc:sldLayoutChg>
        <pc:sldLayoutChg chg="new del replId">
          <pc:chgData name="Jennifer Gignac" userId="f8ad03db-b5d8-451e-96f9-b02855dd52eb" providerId="ADAL" clId="{F13A0E10-2964-4434-842E-3F5D585653AB}" dt="2025-05-13T17:59:29.702" v="403" actId="6938"/>
          <pc:sldLayoutMkLst>
            <pc:docMk/>
            <pc:sldMasterMk cId="3651331186" sldId="2147483793"/>
            <pc:sldLayoutMk cId="2866065605" sldId="21474838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71D809F-4EC7-4FAC-B9A7-80CD643B0F67}" type="datetimeFigureOut">
              <a:rPr lang="en-CA" smtClean="0"/>
              <a:t>2025-06-10</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9853180-ED49-4C4E-89F3-42554FD58CAF}" type="slidenum">
              <a:rPr lang="en-CA" smtClean="0"/>
              <a:t>‹#›</a:t>
            </a:fld>
            <a:endParaRPr lang="en-CA"/>
          </a:p>
        </p:txBody>
      </p:sp>
    </p:spTree>
    <p:extLst>
      <p:ext uri="{BB962C8B-B14F-4D97-AF65-F5344CB8AC3E}">
        <p14:creationId xmlns:p14="http://schemas.microsoft.com/office/powerpoint/2010/main" val="315765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1</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78864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14</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78864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Fire Science uses the </a:t>
            </a:r>
            <a:r>
              <a:rPr lang="en-US" sz="1200" b="1" dirty="0">
                <a:solidFill>
                  <a:schemeClr val="bg1"/>
                </a:solidFill>
              </a:rPr>
              <a:t>Fire Tetrahedron </a:t>
            </a:r>
            <a:r>
              <a:rPr lang="en-US" sz="1200" dirty="0">
                <a:solidFill>
                  <a:schemeClr val="bg1"/>
                </a:solidFill>
              </a:rPr>
              <a:t>to represent the four required elements (fuel, heat, oxygen, uninhibited chemical chain reaction) that must be present for the combustion process to occur.  </a:t>
            </a:r>
            <a:endParaRPr lang="en-US" sz="1200" b="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15</a:t>
            </a:fld>
            <a:endParaRPr lang="en-CA"/>
          </a:p>
        </p:txBody>
      </p:sp>
    </p:spTree>
    <p:extLst>
      <p:ext uri="{BB962C8B-B14F-4D97-AF65-F5344CB8AC3E}">
        <p14:creationId xmlns:p14="http://schemas.microsoft.com/office/powerpoint/2010/main" val="113581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l">
              <a:buFont typeface="Arial" panose="020B0604020202020204" pitchFamily="34" charset="0"/>
              <a:buChar char="•"/>
            </a:pPr>
            <a:r>
              <a:rPr lang="en-US" dirty="0">
                <a:solidFill>
                  <a:schemeClr val="bg1"/>
                </a:solidFill>
              </a:rPr>
              <a:t>As fuel is brought together with an oxidizing agent, and the fuel is raised above its ignition temperature, a fire will result.</a:t>
            </a:r>
          </a:p>
          <a:p>
            <a:pPr marL="342900" indent="-342900" algn="l">
              <a:buFont typeface="Arial" panose="020B0604020202020204" pitchFamily="34" charset="0"/>
              <a:buChar char="•"/>
            </a:pPr>
            <a:r>
              <a:rPr lang="en-US" dirty="0">
                <a:solidFill>
                  <a:schemeClr val="bg1"/>
                </a:solidFill>
              </a:rPr>
              <a:t>The combination process is represented by a series of uninhibited chemical chain reactions that convert the fuel and oxygen components into products of combustion and energy.</a:t>
            </a:r>
          </a:p>
          <a:p>
            <a:pPr marL="342900" indent="-342900" algn="l">
              <a:buFont typeface="Arial" panose="020B0604020202020204" pitchFamily="34" charset="0"/>
              <a:buChar char="•"/>
            </a:pPr>
            <a:r>
              <a:rPr lang="en-US" dirty="0">
                <a:solidFill>
                  <a:schemeClr val="bg1"/>
                </a:solidFill>
              </a:rPr>
              <a:t>The energy is released in the form of heat and light; or what is commonly recognized as fire.  </a:t>
            </a:r>
          </a:p>
          <a:p>
            <a:pPr marL="342900" indent="-342900" algn="l">
              <a:buFont typeface="Arial" panose="020B0604020202020204" pitchFamily="34" charset="0"/>
              <a:buChar char="•"/>
            </a:pPr>
            <a:endParaRPr lang="en-US" dirty="0">
              <a:solidFill>
                <a:schemeClr val="bg1"/>
              </a:solidFill>
            </a:endParaRPr>
          </a:p>
          <a:p>
            <a:pPr algn="l"/>
            <a:r>
              <a:rPr lang="en-US" b="1" dirty="0">
                <a:solidFill>
                  <a:schemeClr val="bg1"/>
                </a:solidFill>
              </a:rPr>
              <a:t>By this theory, common fires may be extinguished in one of four ways:</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16</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l">
              <a:buFont typeface="Arial" panose="020B0604020202020204" pitchFamily="34" charset="0"/>
              <a:buChar char="•"/>
            </a:pPr>
            <a:r>
              <a:rPr lang="en-US" sz="2000" b="1" dirty="0">
                <a:solidFill>
                  <a:schemeClr val="bg1"/>
                </a:solidFill>
              </a:rPr>
              <a:t>1: </a:t>
            </a:r>
            <a:r>
              <a:rPr lang="en-US" sz="2000" b="1" u="sng" dirty="0">
                <a:solidFill>
                  <a:schemeClr val="bg1"/>
                </a:solidFill>
              </a:rPr>
              <a:t>Removing the Fuel</a:t>
            </a:r>
            <a:r>
              <a:rPr lang="en-US" sz="2000" b="1" dirty="0">
                <a:solidFill>
                  <a:schemeClr val="bg1"/>
                </a:solidFill>
              </a:rPr>
              <a:t>: </a:t>
            </a:r>
            <a:r>
              <a:rPr lang="en-US" sz="2000" dirty="0">
                <a:solidFill>
                  <a:schemeClr val="bg1"/>
                </a:solidFill>
              </a:rPr>
              <a:t>The fuel component supports combustion.  In a fire scenario, the fuel is not literally removed  but is actually separated from interaction with oxygen(or oxidizing agent) to stop combustion.  Examples of this are:</a:t>
            </a:r>
          </a:p>
          <a:p>
            <a:pPr lvl="1" algn="l">
              <a:buFont typeface="Arial" panose="020B0604020202020204" pitchFamily="34" charset="0"/>
              <a:buChar char="•"/>
            </a:pPr>
            <a:r>
              <a:rPr lang="en-US" i="1" dirty="0">
                <a:solidFill>
                  <a:schemeClr val="bg1"/>
                </a:solidFill>
              </a:rPr>
              <a:t>Closing a valve to stop the flow of flammable liquid or gas on a fire.</a:t>
            </a:r>
          </a:p>
          <a:p>
            <a:pPr lvl="1" algn="l">
              <a:buFont typeface="Arial" panose="020B0604020202020204" pitchFamily="34" charset="0"/>
              <a:buChar char="•"/>
            </a:pPr>
            <a:r>
              <a:rPr lang="en-US" i="1" dirty="0">
                <a:solidFill>
                  <a:schemeClr val="bg1"/>
                </a:solidFill>
              </a:rPr>
              <a:t>Using fire-retardant coatings or paints on combustible material.</a:t>
            </a:r>
            <a:endParaRPr lang="en-US" dirty="0">
              <a:solidFill>
                <a:schemeClr val="bg1"/>
              </a:solidFill>
            </a:endParaRPr>
          </a:p>
          <a:p>
            <a:pPr marL="342900" indent="-342900" algn="l">
              <a:buFont typeface="Arial" panose="020B0604020202020204" pitchFamily="34" charset="0"/>
              <a:buChar char="•"/>
            </a:pPr>
            <a:endParaRPr lang="en-US" sz="2000" b="1" dirty="0">
              <a:solidFill>
                <a:schemeClr val="bg1"/>
              </a:solidFill>
            </a:endParaRPr>
          </a:p>
          <a:p>
            <a:pPr marL="342900" indent="-342900" algn="l">
              <a:buFont typeface="Arial" panose="020B0604020202020204" pitchFamily="34" charset="0"/>
              <a:buChar char="•"/>
            </a:pPr>
            <a:r>
              <a:rPr lang="en-US" sz="2000" b="1" dirty="0">
                <a:solidFill>
                  <a:schemeClr val="bg1"/>
                </a:solidFill>
              </a:rPr>
              <a:t>2: </a:t>
            </a:r>
            <a:r>
              <a:rPr lang="en-US" sz="2000" b="1" u="sng" dirty="0">
                <a:solidFill>
                  <a:schemeClr val="bg1"/>
                </a:solidFill>
              </a:rPr>
              <a:t>Cooling</a:t>
            </a:r>
            <a:r>
              <a:rPr lang="en-US" sz="2000" b="1" dirty="0">
                <a:solidFill>
                  <a:schemeClr val="bg1"/>
                </a:solidFill>
              </a:rPr>
              <a:t>: </a:t>
            </a:r>
            <a:r>
              <a:rPr lang="en-US" sz="2000" dirty="0">
                <a:solidFill>
                  <a:schemeClr val="bg1"/>
                </a:solidFill>
              </a:rPr>
              <a:t>Combustion will occur when a material is heated above it s ignition temperature.  The removal of heat from a fire cools the fuel below its ignition temperature (“flash point”) resulting in the extinguishment of the fire.  Examples of this are:</a:t>
            </a:r>
          </a:p>
          <a:p>
            <a:pPr lvl="1" algn="l">
              <a:buFont typeface="Arial" panose="020B0604020202020204" pitchFamily="34" charset="0"/>
              <a:buChar char="•"/>
            </a:pPr>
            <a:r>
              <a:rPr lang="en-US" i="1" dirty="0">
                <a:solidFill>
                  <a:schemeClr val="bg1"/>
                </a:solidFill>
              </a:rPr>
              <a:t>Water can be used to cool a burning wood fire.</a:t>
            </a:r>
          </a:p>
          <a:p>
            <a:pPr lvl="1" algn="l">
              <a:buFont typeface="Arial" panose="020B0604020202020204" pitchFamily="34" charset="0"/>
              <a:buChar char="•"/>
            </a:pPr>
            <a:r>
              <a:rPr lang="en-US" i="1" dirty="0">
                <a:solidFill>
                  <a:schemeClr val="bg1"/>
                </a:solidFill>
              </a:rPr>
              <a:t>An inert gas such as carbon dioxide produces “snow” as a cooling agent when propelled from a compressed canister.</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17</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l">
              <a:buFont typeface="Arial" panose="020B0604020202020204" pitchFamily="34" charset="0"/>
              <a:buChar char="•"/>
            </a:pPr>
            <a:r>
              <a:rPr lang="en-US" sz="2000" b="1" dirty="0">
                <a:solidFill>
                  <a:schemeClr val="bg1"/>
                </a:solidFill>
              </a:rPr>
              <a:t>3: </a:t>
            </a:r>
            <a:r>
              <a:rPr lang="en-US" sz="2000" b="1" u="sng" dirty="0">
                <a:solidFill>
                  <a:schemeClr val="bg1"/>
                </a:solidFill>
              </a:rPr>
              <a:t>Smothering or Suffocating</a:t>
            </a:r>
            <a:r>
              <a:rPr lang="en-US" sz="2000" b="1" dirty="0">
                <a:solidFill>
                  <a:schemeClr val="bg1"/>
                </a:solidFill>
              </a:rPr>
              <a:t>: </a:t>
            </a:r>
            <a:r>
              <a:rPr lang="en-US" sz="2000" dirty="0">
                <a:solidFill>
                  <a:schemeClr val="bg1"/>
                </a:solidFill>
              </a:rPr>
              <a:t>Oxygen, or the presence of an oxidizing agent, sustains combustion.  When the oxidizing agent is removed or separated from the fuel source, combustion cannot be sustained. </a:t>
            </a:r>
            <a:br>
              <a:rPr lang="en-US" sz="2000" dirty="0">
                <a:solidFill>
                  <a:schemeClr val="bg1"/>
                </a:solidFill>
              </a:rPr>
            </a:br>
            <a:r>
              <a:rPr lang="en-US" sz="2000" dirty="0">
                <a:solidFill>
                  <a:schemeClr val="bg1"/>
                </a:solidFill>
              </a:rPr>
              <a:t>Examples are as follows:</a:t>
            </a:r>
          </a:p>
          <a:p>
            <a:pPr lvl="1" algn="l">
              <a:buFont typeface="Arial" panose="020B0604020202020204" pitchFamily="34" charset="0"/>
              <a:buChar char="•"/>
            </a:pPr>
            <a:r>
              <a:rPr lang="en-US" i="1" dirty="0">
                <a:solidFill>
                  <a:schemeClr val="bg1"/>
                </a:solidFill>
              </a:rPr>
              <a:t>Venting the air from a fire located in an unoccupied storage vault.</a:t>
            </a:r>
          </a:p>
          <a:p>
            <a:pPr lvl="1" algn="l">
              <a:buFont typeface="Arial" panose="020B0604020202020204" pitchFamily="34" charset="0"/>
              <a:buChar char="•"/>
            </a:pPr>
            <a:r>
              <a:rPr lang="en-US" i="1" dirty="0">
                <a:solidFill>
                  <a:schemeClr val="bg1"/>
                </a:solidFill>
              </a:rPr>
              <a:t>Foaming agents float atop burning liquids restricting oxygen in the air from sustaining the fire.  </a:t>
            </a:r>
          </a:p>
          <a:p>
            <a:pPr marL="342900" indent="-342900" algn="l">
              <a:buFont typeface="Arial" panose="020B0604020202020204" pitchFamily="34" charset="0"/>
              <a:buChar char="•"/>
            </a:pPr>
            <a:endParaRPr lang="en-US" sz="2000" b="1" dirty="0">
              <a:solidFill>
                <a:schemeClr val="bg1"/>
              </a:solidFill>
            </a:endParaRPr>
          </a:p>
          <a:p>
            <a:pPr marL="342900" indent="-342900" algn="l">
              <a:buFont typeface="Arial" panose="020B0604020202020204" pitchFamily="34" charset="0"/>
              <a:buChar char="•"/>
            </a:pPr>
            <a:r>
              <a:rPr lang="en-US" sz="2000" b="1" dirty="0">
                <a:solidFill>
                  <a:schemeClr val="bg1"/>
                </a:solidFill>
              </a:rPr>
              <a:t>4: </a:t>
            </a:r>
            <a:r>
              <a:rPr lang="en-US" sz="2000" b="1" u="sng" dirty="0">
                <a:solidFill>
                  <a:schemeClr val="bg1"/>
                </a:solidFill>
              </a:rPr>
              <a:t>Disrupting the Chemical Chain Reaction, or Interrupting the Flame</a:t>
            </a:r>
            <a:r>
              <a:rPr lang="en-US" sz="2000" b="1" dirty="0">
                <a:solidFill>
                  <a:schemeClr val="bg1"/>
                </a:solidFill>
              </a:rPr>
              <a:t>: </a:t>
            </a:r>
            <a:r>
              <a:rPr lang="en-US" sz="2000" dirty="0">
                <a:solidFill>
                  <a:schemeClr val="bg1"/>
                </a:solidFill>
              </a:rPr>
              <a:t>When the reaction between the three elements is stopped or interrupted, combustion cannot occur.  Examples of this are: </a:t>
            </a:r>
          </a:p>
          <a:p>
            <a:pPr lvl="1" algn="l">
              <a:buFont typeface="Arial" panose="020B0604020202020204" pitchFamily="34" charset="0"/>
              <a:buChar char="•"/>
            </a:pPr>
            <a:r>
              <a:rPr lang="en-US" i="1" dirty="0">
                <a:solidFill>
                  <a:schemeClr val="bg1"/>
                </a:solidFill>
              </a:rPr>
              <a:t>Fine particles from a dry chemical extinguisher (Sodium Bicarbonate-NaHCO³, Potassium Bicarbonate-KHCO³ or Mono-Ammonium Phosphate-[NH⁴]H²PO⁴) are inert solids that react with the products of combustion released during fast oxidation; thereby interrupting the chemical reaction. </a:t>
            </a:r>
          </a:p>
          <a:p>
            <a:pPr lvl="1" algn="l">
              <a:buFont typeface="Arial" panose="020B0604020202020204" pitchFamily="34" charset="0"/>
              <a:buChar char="•"/>
            </a:pPr>
            <a:r>
              <a:rPr lang="en-US" i="1" dirty="0">
                <a:solidFill>
                  <a:schemeClr val="bg1"/>
                </a:solidFill>
              </a:rPr>
              <a:t>Non-oxidizing gases or “clean agents” change the composition of oxygen chemically, thereby interrupting the chemical reaction.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18</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400" b="1" dirty="0"/>
              <a:t>Imagine this: </a:t>
            </a:r>
          </a:p>
          <a:p>
            <a:r>
              <a:rPr lang="en-US" sz="1200" dirty="0"/>
              <a:t>You’ve built a camp fire, and now your task is to light it. You stuff old newspaper under some small twigs (kindling), with some larger sticks stacked on top of that. In a nice neat teepee above all of this are your dry, thick logs that will last for most of the night. </a:t>
            </a:r>
          </a:p>
          <a:p>
            <a:r>
              <a:rPr lang="en-US" sz="1200" dirty="0"/>
              <a:t>You start with bringing a lighter to the newspaper. The newspaper catches, and within 10 seconds most of pages 15-17 of the Toronto Sun have starting flaming. </a:t>
            </a:r>
          </a:p>
          <a:p>
            <a:r>
              <a:rPr lang="en-US" sz="1200" dirty="0"/>
              <a:t>You notice the fire has now caught your kindling and small twigs. Perfect! Your fire is seated and is gradually heating the next layer of your fuel– the sticks. Eventually, those start to catch as you open up a package of marshmallows. </a:t>
            </a:r>
          </a:p>
          <a:p>
            <a:r>
              <a:rPr lang="en-US" sz="1200" dirty="0"/>
              <a:t>After a while the combination of your newspaper, kindling, twigs, and sticks have heated up the logs enough to catch those as well. You’re in business!  </a:t>
            </a:r>
          </a:p>
          <a:p>
            <a:r>
              <a:rPr lang="en-US" sz="1200" dirty="0"/>
              <a:t>As your logs are burning, you lean back with your marshmallow on a stick and enjoy your fire. It won’t need much attention from here.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19</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dirty="0">
                <a:solidFill>
                  <a:schemeClr val="bg1"/>
                </a:solidFill>
              </a:rPr>
              <a:t>1. Incipient </a:t>
            </a:r>
          </a:p>
          <a:p>
            <a:pPr algn="l"/>
            <a:r>
              <a:rPr lang="en-US" sz="1200" dirty="0">
                <a:solidFill>
                  <a:schemeClr val="bg1"/>
                </a:solidFill>
              </a:rPr>
              <a:t>The beginning stages of the fire. At this point, there is enough heat to bring a material past it’s ignition temperature and begin the </a:t>
            </a:r>
            <a:r>
              <a:rPr lang="en-US" sz="1200" b="1" dirty="0">
                <a:solidFill>
                  <a:schemeClr val="bg1"/>
                </a:solidFill>
              </a:rPr>
              <a:t>self-sustaining</a:t>
            </a:r>
            <a:r>
              <a:rPr lang="en-US" sz="1200" dirty="0">
                <a:solidFill>
                  <a:schemeClr val="bg1"/>
                </a:solidFill>
              </a:rPr>
              <a:t> </a:t>
            </a:r>
            <a:r>
              <a:rPr lang="en-US" sz="1200" b="1" dirty="0">
                <a:solidFill>
                  <a:schemeClr val="bg1"/>
                </a:solidFill>
              </a:rPr>
              <a:t>chemical reaction</a:t>
            </a:r>
            <a:r>
              <a:rPr lang="en-US" sz="1200" dirty="0">
                <a:solidFill>
                  <a:schemeClr val="bg1"/>
                </a:solidFill>
              </a:rPr>
              <a:t> that is fire. There is heat and a reaction, and enough fuel and oxygen to allow for growth. </a:t>
            </a:r>
          </a:p>
          <a:p>
            <a:pPr algn="l"/>
            <a:r>
              <a:rPr lang="en-US" sz="1200" dirty="0">
                <a:solidFill>
                  <a:schemeClr val="bg1"/>
                </a:solidFill>
              </a:rPr>
              <a:t>A fire extinguisher will stop this stage of fire growth safely. </a:t>
            </a:r>
          </a:p>
          <a:p>
            <a:pPr algn="l"/>
            <a:endParaRPr lang="en-US" sz="1200" dirty="0">
              <a:solidFill>
                <a:schemeClr val="bg1"/>
              </a:solidFill>
            </a:endParaRPr>
          </a:p>
          <a:p>
            <a:pPr algn="l"/>
            <a:r>
              <a:rPr lang="en-US" sz="1200" b="1" dirty="0">
                <a:solidFill>
                  <a:schemeClr val="bg1"/>
                </a:solidFill>
              </a:rPr>
              <a:t>2. Growth</a:t>
            </a:r>
            <a:r>
              <a:rPr lang="en-US" sz="1200" dirty="0">
                <a:solidFill>
                  <a:schemeClr val="bg1"/>
                </a:solidFill>
              </a:rPr>
              <a:t> </a:t>
            </a:r>
          </a:p>
          <a:p>
            <a:pPr algn="l"/>
            <a:r>
              <a:rPr lang="en-US" sz="1200" dirty="0">
                <a:solidFill>
                  <a:schemeClr val="bg1"/>
                </a:solidFill>
              </a:rPr>
              <a:t>The chemical reaction is self sustaining and has everything in the fire tetrahedron it needs to continue growing. It has enough fuel and oxygen, and heat is being produced by the chemical reaction (fire). It will continue to grow until at least one part of the chemical reaction is interrupted! </a:t>
            </a:r>
          </a:p>
          <a:p>
            <a:pPr algn="l"/>
            <a:r>
              <a:rPr lang="en-US" sz="1200" dirty="0">
                <a:solidFill>
                  <a:schemeClr val="bg1"/>
                </a:solidFill>
              </a:rPr>
              <a:t>This will be the limit of a fire extinguishers capabilities, depending on the amount of fuel and the intensity of the fire.</a:t>
            </a:r>
            <a:r>
              <a:rPr lang="en-US" sz="1200" b="1" dirty="0">
                <a:solidFill>
                  <a:schemeClr val="bg1"/>
                </a:solidFill>
              </a:rPr>
              <a:t>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20</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dirty="0">
                <a:solidFill>
                  <a:schemeClr val="bg1"/>
                </a:solidFill>
              </a:rPr>
              <a:t>3. Fully Involved</a:t>
            </a:r>
            <a:r>
              <a:rPr lang="en-US" sz="1200" dirty="0">
                <a:solidFill>
                  <a:schemeClr val="bg1"/>
                </a:solidFill>
              </a:rPr>
              <a:t> </a:t>
            </a:r>
          </a:p>
          <a:p>
            <a:pPr algn="l"/>
            <a:r>
              <a:rPr lang="en-US" sz="1200" dirty="0">
                <a:solidFill>
                  <a:schemeClr val="bg1"/>
                </a:solidFill>
              </a:rPr>
              <a:t>This is the climax of the fire. At this stage, it is limited by 1 of 2 things: </a:t>
            </a:r>
            <a:r>
              <a:rPr lang="en-US" sz="1200" b="1" dirty="0">
                <a:solidFill>
                  <a:schemeClr val="bg1"/>
                </a:solidFill>
              </a:rPr>
              <a:t>fuel</a:t>
            </a:r>
            <a:r>
              <a:rPr lang="en-US" sz="1200" dirty="0">
                <a:solidFill>
                  <a:schemeClr val="bg1"/>
                </a:solidFill>
              </a:rPr>
              <a:t> or </a:t>
            </a:r>
            <a:r>
              <a:rPr lang="en-US" sz="1200" b="1" dirty="0">
                <a:solidFill>
                  <a:schemeClr val="bg1"/>
                </a:solidFill>
              </a:rPr>
              <a:t>oxygen</a:t>
            </a:r>
            <a:r>
              <a:rPr lang="en-US" sz="1200" dirty="0">
                <a:solidFill>
                  <a:schemeClr val="bg1"/>
                </a:solidFill>
              </a:rPr>
              <a:t>. </a:t>
            </a:r>
          </a:p>
          <a:p>
            <a:pPr algn="l"/>
            <a:r>
              <a:rPr lang="en-US" sz="1200" dirty="0">
                <a:solidFill>
                  <a:schemeClr val="bg1"/>
                </a:solidFill>
              </a:rPr>
              <a:t>In a structure fire, everything in a room will be burning or about to burn. This stage will last as long as there is fuel or oxygen. The fire will be either </a:t>
            </a:r>
            <a:r>
              <a:rPr lang="en-US" sz="1200" b="1" dirty="0">
                <a:solidFill>
                  <a:schemeClr val="bg1"/>
                </a:solidFill>
              </a:rPr>
              <a:t>fuel-limited</a:t>
            </a:r>
            <a:r>
              <a:rPr lang="en-US" sz="1200" dirty="0">
                <a:solidFill>
                  <a:schemeClr val="bg1"/>
                </a:solidFill>
              </a:rPr>
              <a:t> or </a:t>
            </a:r>
            <a:r>
              <a:rPr lang="en-US" sz="1200" b="1" dirty="0">
                <a:solidFill>
                  <a:schemeClr val="bg1"/>
                </a:solidFill>
              </a:rPr>
              <a:t>oxygen-limited</a:t>
            </a:r>
            <a:r>
              <a:rPr lang="en-US" sz="1200" dirty="0">
                <a:solidFill>
                  <a:schemeClr val="bg1"/>
                </a:solidFill>
              </a:rPr>
              <a:t>, depending on what the chemical reaction will lose access to first. </a:t>
            </a:r>
          </a:p>
          <a:p>
            <a:pPr algn="l"/>
            <a:r>
              <a:rPr lang="en-US" sz="1200" dirty="0">
                <a:solidFill>
                  <a:schemeClr val="bg1"/>
                </a:solidFill>
              </a:rPr>
              <a:t>A fire extinguisher will typically not make a dent in a fire like this and it will have to be handled by the fire department.</a:t>
            </a:r>
          </a:p>
          <a:p>
            <a:pPr algn="l"/>
            <a:r>
              <a:rPr lang="en-US" sz="1200" b="1" dirty="0">
                <a:solidFill>
                  <a:schemeClr val="bg1"/>
                </a:solidFill>
              </a:rPr>
              <a:t>4. Decay</a:t>
            </a:r>
            <a:r>
              <a:rPr lang="en-US" sz="1200" dirty="0">
                <a:solidFill>
                  <a:schemeClr val="bg1"/>
                </a:solidFill>
              </a:rPr>
              <a:t> </a:t>
            </a:r>
          </a:p>
          <a:p>
            <a:pPr algn="l"/>
            <a:r>
              <a:rPr lang="en-US" sz="1200" dirty="0">
                <a:solidFill>
                  <a:schemeClr val="bg1"/>
                </a:solidFill>
              </a:rPr>
              <a:t>The fire has now run out of either fuel or oxygen and is starting to whither. </a:t>
            </a:r>
          </a:p>
          <a:p>
            <a:pPr algn="l"/>
            <a:r>
              <a:rPr lang="en-US" sz="1200" dirty="0">
                <a:solidFill>
                  <a:schemeClr val="bg1"/>
                </a:solidFill>
              </a:rPr>
              <a:t>If it is an </a:t>
            </a:r>
            <a:r>
              <a:rPr lang="en-US" sz="1200" b="1" dirty="0">
                <a:solidFill>
                  <a:schemeClr val="bg1"/>
                </a:solidFill>
              </a:rPr>
              <a:t>oxygen-limited</a:t>
            </a:r>
            <a:r>
              <a:rPr lang="en-US" sz="1200" dirty="0">
                <a:solidFill>
                  <a:schemeClr val="bg1"/>
                </a:solidFill>
              </a:rPr>
              <a:t> fire, this can be dangerous as introducing oxygen to the fire (i.e. opening a door) can cause it to reverse back to fully involved or growth.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21</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Welcome Slide (Animated)</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22</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23</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78864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HSMC Representative to present this section: </a:t>
            </a:r>
          </a:p>
          <a:p>
            <a:r>
              <a:rPr lang="en-US" sz="1200" dirty="0"/>
              <a:t>This training course was designed to familiarize the employees with the proper identification , selection and safe use of the portable fire extinguishers in the workplace.  During this course many topics will be addressed, from the definition of combustion; the classification of fires; proper extinguisher selection; proper use of a portable extinguisher, and the problems that can be quickly identified on a day-to-day basis to ensure an extinguisher will function effectively in the event of a fire emergency. </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2</a:t>
            </a:fld>
            <a:endParaRPr lang="en-CA"/>
          </a:p>
        </p:txBody>
      </p:sp>
    </p:spTree>
    <p:extLst>
      <p:ext uri="{BB962C8B-B14F-4D97-AF65-F5344CB8AC3E}">
        <p14:creationId xmlns:p14="http://schemas.microsoft.com/office/powerpoint/2010/main" val="342412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u="sng" dirty="0">
                <a:solidFill>
                  <a:schemeClr val="bg1"/>
                </a:solidFill>
              </a:rPr>
              <a:t>Class A Fires </a:t>
            </a:r>
          </a:p>
          <a:p>
            <a:pPr marL="285750" indent="-285750">
              <a:buFont typeface="Arial" panose="020B0604020202020204" pitchFamily="34" charset="0"/>
              <a:buChar char="•"/>
            </a:pPr>
            <a:r>
              <a:rPr lang="en-US" dirty="0">
                <a:solidFill>
                  <a:schemeClr val="bg1"/>
                </a:solidFill>
              </a:rPr>
              <a:t>Fires in ordinary combustible materials commonly seen in your everyday life.</a:t>
            </a:r>
          </a:p>
          <a:p>
            <a:r>
              <a:rPr lang="en-US" b="1" dirty="0">
                <a:solidFill>
                  <a:schemeClr val="bg1"/>
                </a:solidFill>
              </a:rPr>
              <a:t>Wood, cloth, paper, rubber, and many plastics.</a:t>
            </a:r>
          </a:p>
          <a:p>
            <a:endParaRPr lang="en-US" b="1" dirty="0">
              <a:solidFill>
                <a:schemeClr val="bg1"/>
              </a:solidFill>
            </a:endParaRPr>
          </a:p>
          <a:p>
            <a:pPr>
              <a:buNone/>
            </a:pPr>
            <a:r>
              <a:rPr lang="en-US" b="1" u="sng" dirty="0">
                <a:solidFill>
                  <a:schemeClr val="bg1"/>
                </a:solidFill>
              </a:rPr>
              <a:t>Class B Fires </a:t>
            </a:r>
          </a:p>
          <a:p>
            <a:pPr marL="285750" indent="-285750">
              <a:buFont typeface="Arial" panose="020B0604020202020204" pitchFamily="34" charset="0"/>
              <a:buChar char="•"/>
            </a:pPr>
            <a:r>
              <a:rPr lang="en-US" dirty="0">
                <a:solidFill>
                  <a:schemeClr val="bg1"/>
                </a:solidFill>
              </a:rPr>
              <a:t>Fires that occur in flammable and combustible liquids (petroleum greases, tars, oils, oil-based paints, solvents, lacquers, alcohols) as well as flammable gases.  </a:t>
            </a:r>
          </a:p>
          <a:p>
            <a:r>
              <a:rPr lang="en-US" dirty="0">
                <a:solidFill>
                  <a:schemeClr val="bg1"/>
                </a:solidFill>
              </a:rPr>
              <a:t>*</a:t>
            </a:r>
            <a:r>
              <a:rPr lang="en-US" i="1" dirty="0">
                <a:solidFill>
                  <a:schemeClr val="bg1"/>
                </a:solidFill>
              </a:rPr>
              <a:t>Flammable liquid fires occur in the </a:t>
            </a:r>
            <a:r>
              <a:rPr lang="en-US" i="1" dirty="0" err="1">
                <a:solidFill>
                  <a:schemeClr val="bg1"/>
                </a:solidFill>
              </a:rPr>
              <a:t>vapour</a:t>
            </a:r>
            <a:r>
              <a:rPr lang="en-US" i="1" dirty="0">
                <a:solidFill>
                  <a:schemeClr val="bg1"/>
                </a:solidFill>
              </a:rPr>
              <a:t>-air mixture above the surface, and not in the liquid itself.</a:t>
            </a:r>
          </a:p>
          <a:p>
            <a:endParaRPr lang="en-US" i="1" dirty="0">
              <a:solidFill>
                <a:schemeClr val="bg1"/>
              </a:solidFill>
            </a:endParaRPr>
          </a:p>
          <a:p>
            <a:pPr>
              <a:buNone/>
            </a:pPr>
            <a:r>
              <a:rPr lang="en-US" b="1" u="sng" dirty="0">
                <a:solidFill>
                  <a:schemeClr val="bg1"/>
                </a:solidFill>
              </a:rPr>
              <a:t>Class C Fires</a:t>
            </a:r>
          </a:p>
          <a:p>
            <a:pPr marL="285750" indent="-285750">
              <a:buFont typeface="Arial" panose="020B0604020202020204" pitchFamily="34" charset="0"/>
              <a:buChar char="•"/>
            </a:pPr>
            <a:r>
              <a:rPr lang="en-US" dirty="0">
                <a:solidFill>
                  <a:schemeClr val="bg1"/>
                </a:solidFill>
              </a:rPr>
              <a:t>Fires that involve </a:t>
            </a:r>
            <a:r>
              <a:rPr lang="en-US" b="1" dirty="0">
                <a:solidFill>
                  <a:schemeClr val="bg1"/>
                </a:solidFill>
              </a:rPr>
              <a:t>energized</a:t>
            </a:r>
            <a:r>
              <a:rPr lang="en-US" dirty="0">
                <a:solidFill>
                  <a:schemeClr val="bg1"/>
                </a:solidFill>
              </a:rPr>
              <a:t> electrical equipment where non-conducting extinguishing agents must be used.  The Class C designation refers to the </a:t>
            </a:r>
            <a:r>
              <a:rPr lang="en-US" b="1" dirty="0">
                <a:solidFill>
                  <a:schemeClr val="bg1"/>
                </a:solidFill>
              </a:rPr>
              <a:t>source of ignition</a:t>
            </a:r>
            <a:r>
              <a:rPr lang="en-US" dirty="0">
                <a:solidFill>
                  <a:schemeClr val="bg1"/>
                </a:solidFill>
              </a:rPr>
              <a:t> and not to the fuel as is the case with the other four classes.  </a:t>
            </a:r>
          </a:p>
          <a:p>
            <a:pPr marL="285750" indent="-285750">
              <a:buFont typeface="Arial" panose="020B0604020202020204" pitchFamily="34" charset="0"/>
              <a:buChar char="•"/>
            </a:pPr>
            <a:r>
              <a:rPr lang="en-US" dirty="0">
                <a:solidFill>
                  <a:schemeClr val="bg1"/>
                </a:solidFill>
              </a:rPr>
              <a:t>When able, an attempt should always be made to </a:t>
            </a:r>
            <a:r>
              <a:rPr lang="en-US" b="1" dirty="0">
                <a:solidFill>
                  <a:schemeClr val="bg1"/>
                </a:solidFill>
              </a:rPr>
              <a:t>de-energize</a:t>
            </a:r>
            <a:r>
              <a:rPr lang="en-US" dirty="0">
                <a:solidFill>
                  <a:schemeClr val="bg1"/>
                </a:solidFill>
              </a:rPr>
              <a:t> equipment before fighting a Class C Fire.  When electrical equipment is de-energized, fire extinguishers for </a:t>
            </a:r>
            <a:r>
              <a:rPr lang="en-US" b="1" dirty="0">
                <a:solidFill>
                  <a:schemeClr val="bg1"/>
                </a:solidFill>
              </a:rPr>
              <a:t>Class A</a:t>
            </a:r>
            <a:r>
              <a:rPr lang="en-US" dirty="0">
                <a:solidFill>
                  <a:schemeClr val="bg1"/>
                </a:solidFill>
              </a:rPr>
              <a:t> or </a:t>
            </a:r>
            <a:r>
              <a:rPr lang="en-US" b="1" dirty="0">
                <a:solidFill>
                  <a:schemeClr val="bg1"/>
                </a:solidFill>
              </a:rPr>
              <a:t>Class B</a:t>
            </a:r>
            <a:r>
              <a:rPr lang="en-US" dirty="0">
                <a:solidFill>
                  <a:schemeClr val="bg1"/>
                </a:solidFill>
              </a:rPr>
              <a:t> fires may then be used safely.  </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26</a:t>
            </a:fld>
            <a:endParaRPr lang="en-CA"/>
          </a:p>
        </p:txBody>
      </p:sp>
    </p:spTree>
    <p:extLst>
      <p:ext uri="{BB962C8B-B14F-4D97-AF65-F5344CB8AC3E}">
        <p14:creationId xmlns:p14="http://schemas.microsoft.com/office/powerpoint/2010/main" val="146581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u="sng" dirty="0">
                <a:solidFill>
                  <a:schemeClr val="bg1"/>
                </a:solidFill>
              </a:rPr>
              <a:t>Class D Fires</a:t>
            </a:r>
          </a:p>
          <a:p>
            <a:pPr marL="285750" indent="-285750">
              <a:buFont typeface="Arial" panose="020B0604020202020204" pitchFamily="34" charset="0"/>
              <a:buChar char="•"/>
            </a:pPr>
            <a:r>
              <a:rPr lang="en-US" dirty="0">
                <a:solidFill>
                  <a:schemeClr val="bg1"/>
                </a:solidFill>
              </a:rPr>
              <a:t>Fires that occur in combustible metals such as: magnesium, titanium, zirconium, sodium, lithium, and aluminum.  </a:t>
            </a:r>
          </a:p>
          <a:p>
            <a:pPr marL="285750" indent="-285750">
              <a:buFont typeface="Arial" panose="020B0604020202020204" pitchFamily="34" charset="0"/>
              <a:buChar char="•"/>
            </a:pPr>
            <a:r>
              <a:rPr lang="en-US" dirty="0">
                <a:solidFill>
                  <a:schemeClr val="bg1"/>
                </a:solidFill>
              </a:rPr>
              <a:t>Specialized techniques, extinguishing agents, and extinguishing equipment have been developed to control and extinguish fires of this type. Since burning metal produces such a high temperature, Extinguishing agents not rated for D-Call hazards must </a:t>
            </a:r>
            <a:r>
              <a:rPr lang="en-US" b="1" dirty="0">
                <a:solidFill>
                  <a:schemeClr val="bg1"/>
                </a:solidFill>
              </a:rPr>
              <a:t>NEVER </a:t>
            </a:r>
            <a:r>
              <a:rPr lang="en-US" dirty="0">
                <a:solidFill>
                  <a:schemeClr val="bg1"/>
                </a:solidFill>
              </a:rPr>
              <a:t>be used since metal fires. Burning metal at such high temperatures will </a:t>
            </a:r>
            <a:r>
              <a:rPr lang="en-US" b="1" dirty="0">
                <a:solidFill>
                  <a:schemeClr val="bg1"/>
                </a:solidFill>
              </a:rPr>
              <a:t>react violently with water, air and/or other chemicals</a:t>
            </a:r>
            <a:r>
              <a:rPr lang="en-US" dirty="0">
                <a:solidFill>
                  <a:schemeClr val="bg1"/>
                </a:solidFill>
              </a:rPr>
              <a:t>.</a:t>
            </a:r>
          </a:p>
          <a:p>
            <a:pPr marL="285750" indent="-285750">
              <a:buFont typeface="Arial" panose="020B0604020202020204" pitchFamily="34" charset="0"/>
              <a:buChar char="•"/>
            </a:pPr>
            <a:endParaRPr lang="en-US" dirty="0">
              <a:solidFill>
                <a:schemeClr val="bg1"/>
              </a:solidFill>
            </a:endParaRPr>
          </a:p>
          <a:p>
            <a:pPr>
              <a:buNone/>
            </a:pPr>
            <a:r>
              <a:rPr lang="en-US" b="1" u="sng" dirty="0">
                <a:solidFill>
                  <a:schemeClr val="bg1"/>
                </a:solidFill>
              </a:rPr>
              <a:t>Class K Fires</a:t>
            </a:r>
          </a:p>
          <a:p>
            <a:pPr marL="285750" indent="-285750">
              <a:buFont typeface="Arial" panose="020B0604020202020204" pitchFamily="34" charset="0"/>
              <a:buChar char="•"/>
            </a:pPr>
            <a:r>
              <a:rPr lang="en-US" dirty="0">
                <a:solidFill>
                  <a:schemeClr val="bg1"/>
                </a:solidFill>
              </a:rPr>
              <a:t>Fires in cooking appliances that involve; Combustible cooking media (vegetable or animal oils and fats).  </a:t>
            </a:r>
          </a:p>
          <a:p>
            <a:pPr marL="285750" indent="-285750">
              <a:buFont typeface="Arial" panose="020B0604020202020204" pitchFamily="34" charset="0"/>
              <a:buChar char="•"/>
            </a:pPr>
            <a:r>
              <a:rPr lang="en-US" dirty="0">
                <a:solidFill>
                  <a:schemeClr val="bg1"/>
                </a:solidFill>
              </a:rPr>
              <a:t>Grease fires </a:t>
            </a:r>
            <a:r>
              <a:rPr lang="en-US" b="1" dirty="0">
                <a:solidFill>
                  <a:schemeClr val="bg1"/>
                </a:solidFill>
              </a:rPr>
              <a:t>react violently with water!</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UL (Underwriters Laboratories) testing requires that a Class K fire be completely extinguished prohibiting re-ignition of the cooking substance involved for a minimum 20 minutes, or until the temperature decreases to at least 60°F below the ignition temperature, whichever is longer.</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27</a:t>
            </a:fld>
            <a:endParaRPr lang="en-CA"/>
          </a:p>
        </p:txBody>
      </p:sp>
    </p:spTree>
    <p:extLst>
      <p:ext uri="{BB962C8B-B14F-4D97-AF65-F5344CB8AC3E}">
        <p14:creationId xmlns:p14="http://schemas.microsoft.com/office/powerpoint/2010/main" val="1159919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29</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788644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bg1"/>
                </a:solidFill>
              </a:rPr>
              <a:t>There are several types of extinguishers designed for combating </a:t>
            </a:r>
            <a:r>
              <a:rPr lang="en-US" sz="1200" b="1" dirty="0">
                <a:solidFill>
                  <a:schemeClr val="bg1"/>
                </a:solidFill>
              </a:rPr>
              <a:t>1 </a:t>
            </a:r>
            <a:r>
              <a:rPr lang="en-US" sz="1200" dirty="0">
                <a:solidFill>
                  <a:schemeClr val="bg1"/>
                </a:solidFill>
              </a:rPr>
              <a:t>or </a:t>
            </a:r>
            <a:r>
              <a:rPr lang="en-US" sz="1200" b="1" dirty="0">
                <a:solidFill>
                  <a:schemeClr val="bg1"/>
                </a:solidFill>
              </a:rPr>
              <a:t>several</a:t>
            </a:r>
            <a:r>
              <a:rPr lang="en-US" sz="1200" dirty="0">
                <a:solidFill>
                  <a:schemeClr val="bg1"/>
                </a:solidFill>
              </a:rPr>
              <a:t> of the fire classes. </a:t>
            </a:r>
          </a:p>
          <a:p>
            <a:pPr marL="342900" indent="-342900">
              <a:buFont typeface="Arial" panose="020B0604020202020204" pitchFamily="34" charset="0"/>
              <a:buChar char="•"/>
            </a:pPr>
            <a:r>
              <a:rPr lang="en-US" sz="1200" dirty="0">
                <a:solidFill>
                  <a:schemeClr val="bg1"/>
                </a:solidFill>
              </a:rPr>
              <a:t>Each extinguisher will use a different </a:t>
            </a:r>
            <a:r>
              <a:rPr lang="en-US" sz="1200" b="1" dirty="0">
                <a:solidFill>
                  <a:schemeClr val="bg1"/>
                </a:solidFill>
              </a:rPr>
              <a:t>extinguishing agent</a:t>
            </a:r>
            <a:r>
              <a:rPr lang="en-US" sz="1200" dirty="0">
                <a:solidFill>
                  <a:schemeClr val="bg1"/>
                </a:solidFill>
              </a:rPr>
              <a:t> to interrupt the fire’s chemical reaction, and the type of agent used dictates the class of fire it’s designed to extinguish.</a:t>
            </a:r>
          </a:p>
          <a:p>
            <a:pPr marL="342900" indent="-342900">
              <a:buFont typeface="Arial" panose="020B0604020202020204" pitchFamily="34" charset="0"/>
              <a:buChar char="•"/>
            </a:pPr>
            <a:r>
              <a:rPr lang="en-US" sz="1200" dirty="0">
                <a:solidFill>
                  <a:schemeClr val="bg1"/>
                </a:solidFill>
              </a:rPr>
              <a:t>Using the wrong extinguisher for the fuel type burning can have </a:t>
            </a:r>
            <a:r>
              <a:rPr lang="en-US" sz="1200" b="1" dirty="0">
                <a:solidFill>
                  <a:schemeClr val="bg1"/>
                </a:solidFill>
              </a:rPr>
              <a:t>disastrous</a:t>
            </a:r>
            <a:r>
              <a:rPr lang="en-US" sz="1200" dirty="0">
                <a:solidFill>
                  <a:schemeClr val="bg1"/>
                </a:solidFill>
              </a:rPr>
              <a:t> consequences. For example, using a Class A (ordinary combustibles) on a class K fire will cause a </a:t>
            </a:r>
            <a:r>
              <a:rPr lang="en-US" sz="1200" b="1" dirty="0">
                <a:solidFill>
                  <a:schemeClr val="bg1"/>
                </a:solidFill>
              </a:rPr>
              <a:t>violent</a:t>
            </a:r>
            <a:r>
              <a:rPr lang="en-US" sz="1200" dirty="0">
                <a:solidFill>
                  <a:schemeClr val="bg1"/>
                </a:solidFill>
              </a:rPr>
              <a:t> reaction</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30</a:t>
            </a:fld>
            <a:endParaRPr lang="en-CA"/>
          </a:p>
        </p:txBody>
      </p:sp>
    </p:spTree>
    <p:extLst>
      <p:ext uri="{BB962C8B-B14F-4D97-AF65-F5344CB8AC3E}">
        <p14:creationId xmlns:p14="http://schemas.microsoft.com/office/powerpoint/2010/main" val="3455961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dirty="0">
                <a:solidFill>
                  <a:schemeClr val="bg1"/>
                </a:solidFill>
              </a:rPr>
              <a:t>Water and Foam</a:t>
            </a:r>
            <a:r>
              <a:rPr lang="en-CA" sz="1200" b="1" dirty="0">
                <a:solidFill>
                  <a:schemeClr val="bg1"/>
                </a:solidFill>
              </a:rPr>
              <a:t>:</a:t>
            </a:r>
            <a:r>
              <a:rPr lang="en-CA" sz="1200" dirty="0">
                <a:solidFill>
                  <a:schemeClr val="bg1"/>
                </a:solidFill>
              </a:rPr>
              <a:t> Fire extinguishers extinguish the fire by taking away the heat element of the fire triangle. Foam agents also separate the oxygen from other elements. They can be used for Class</a:t>
            </a:r>
            <a:r>
              <a:rPr lang="en-CA" sz="1200" baseline="0" dirty="0">
                <a:solidFill>
                  <a:schemeClr val="bg1"/>
                </a:solidFill>
              </a:rPr>
              <a:t> A fires and B fires if labelled as such. </a:t>
            </a:r>
            <a:endParaRPr lang="en-CA" sz="1200" dirty="0">
              <a:solidFill>
                <a:schemeClr val="bg1"/>
              </a:solidFill>
            </a:endParaRPr>
          </a:p>
          <a:p>
            <a:pPr marL="342900" indent="-342900">
              <a:buFont typeface="Arial" panose="020B0604020202020204" pitchFamily="34" charset="0"/>
              <a:buChar char="•"/>
            </a:pPr>
            <a:endParaRPr lang="en-CA" sz="1200" dirty="0">
              <a:solidFill>
                <a:schemeClr val="bg1"/>
              </a:solidFill>
            </a:endParaRPr>
          </a:p>
          <a:p>
            <a:pPr marL="342900" indent="-342900">
              <a:buFont typeface="Arial" panose="020B0604020202020204" pitchFamily="34" charset="0"/>
              <a:buChar char="•"/>
            </a:pPr>
            <a:endParaRPr lang="en-CA" sz="1200" dirty="0">
              <a:solidFill>
                <a:schemeClr val="bg1"/>
              </a:solidFill>
            </a:endParaRPr>
          </a:p>
          <a:p>
            <a:r>
              <a:rPr lang="en-CA" sz="1200" b="1" u="sng" dirty="0">
                <a:solidFill>
                  <a:schemeClr val="bg1"/>
                </a:solidFill>
              </a:rPr>
              <a:t>Water Extinguishers</a:t>
            </a:r>
            <a:r>
              <a:rPr lang="en-CA" sz="1200" dirty="0">
                <a:solidFill>
                  <a:schemeClr val="bg1"/>
                </a:solidFill>
              </a:rPr>
              <a:t>: Class A fires only - they should not be used on Class B or C fires. The discharge stream could spread the flammable liquid in a Class B fire or could create a shock hazard on a class C fire.</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31</a:t>
            </a:fld>
            <a:endParaRPr lang="en-CA"/>
          </a:p>
        </p:txBody>
      </p:sp>
    </p:spTree>
    <p:extLst>
      <p:ext uri="{BB962C8B-B14F-4D97-AF65-F5344CB8AC3E}">
        <p14:creationId xmlns:p14="http://schemas.microsoft.com/office/powerpoint/2010/main" val="1242340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u="sng" dirty="0">
                <a:solidFill>
                  <a:schemeClr val="bg1"/>
                </a:solidFill>
              </a:rPr>
              <a:t>Carbon Dioxide:</a:t>
            </a:r>
            <a:r>
              <a:rPr lang="en-CA" sz="1200" dirty="0">
                <a:solidFill>
                  <a:schemeClr val="bg1"/>
                </a:solidFill>
              </a:rPr>
              <a:t> Extinguish the fire by taking away the oxygen element of the fire triangle and also by removing the heat with a very cold discharge. </a:t>
            </a:r>
            <a:r>
              <a:rPr lang="en-CA" sz="1200" i="1" dirty="0">
                <a:solidFill>
                  <a:schemeClr val="bg1"/>
                </a:solidFill>
              </a:rPr>
              <a:t>*Do not touch the nozzle after use!</a:t>
            </a:r>
            <a:r>
              <a:rPr lang="en-CA" sz="1200" dirty="0">
                <a:solidFill>
                  <a:schemeClr val="bg1"/>
                </a:solidFill>
              </a:rPr>
              <a:t> Carbon dioxide can be used on Class B &amp; C fires. They are usually ineffective on Class A fires.</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32</a:t>
            </a:fld>
            <a:endParaRPr lang="en-CA"/>
          </a:p>
        </p:txBody>
      </p:sp>
    </p:spTree>
    <p:extLst>
      <p:ext uri="{BB962C8B-B14F-4D97-AF65-F5344CB8AC3E}">
        <p14:creationId xmlns:p14="http://schemas.microsoft.com/office/powerpoint/2010/main" val="224003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u="sng" dirty="0">
                <a:solidFill>
                  <a:schemeClr val="bg1"/>
                </a:solidFill>
              </a:rPr>
              <a:t>Dry Chemical</a:t>
            </a:r>
            <a:r>
              <a:rPr lang="en-CA" sz="1200" b="1" dirty="0">
                <a:solidFill>
                  <a:schemeClr val="bg1"/>
                </a:solidFill>
              </a:rPr>
              <a:t>:</a:t>
            </a:r>
            <a:r>
              <a:rPr lang="en-CA" sz="1200" dirty="0">
                <a:solidFill>
                  <a:schemeClr val="bg1"/>
                </a:solidFill>
              </a:rPr>
              <a:t> </a:t>
            </a:r>
          </a:p>
          <a:p>
            <a:pPr marL="342900" indent="-342900" fontAlgn="base">
              <a:buFont typeface="Arial" panose="020B0604020202020204" pitchFamily="34" charset="0"/>
              <a:buChar char="•"/>
            </a:pPr>
            <a:r>
              <a:rPr lang="en-CA" sz="1200" dirty="0">
                <a:solidFill>
                  <a:schemeClr val="bg1"/>
                </a:solidFill>
              </a:rPr>
              <a:t>Extinguish the fire primarily by interrupting the chemical reaction of the fire triangle. Today's most widely used type of fire extinguisher is the multipurpose dry chemical that is effective on Class A, B and C fires. This agent also works by creating a barrier between the oxygen element and the fuel element on Class A fires.</a:t>
            </a:r>
          </a:p>
          <a:p>
            <a:pPr marL="342900" indent="-342900">
              <a:buFont typeface="Arial" panose="020B0604020202020204" pitchFamily="34" charset="0"/>
              <a:buChar char="•"/>
            </a:pPr>
            <a:r>
              <a:rPr lang="en-CA" sz="1200" dirty="0">
                <a:solidFill>
                  <a:schemeClr val="bg1"/>
                </a:solidFill>
              </a:rPr>
              <a:t>Ordinary dry chemical is for Class B &amp; C fires only. It is important to use the correct extinguisher for the type of fuel! Using the incorrect agent can allow the fire to reignite after apparently being extinguished successfully.</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33</a:t>
            </a:fld>
            <a:endParaRPr lang="en-CA"/>
          </a:p>
        </p:txBody>
      </p:sp>
    </p:spTree>
    <p:extLst>
      <p:ext uri="{BB962C8B-B14F-4D97-AF65-F5344CB8AC3E}">
        <p14:creationId xmlns:p14="http://schemas.microsoft.com/office/powerpoint/2010/main" val="1215512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u="sng" dirty="0">
                <a:solidFill>
                  <a:schemeClr val="bg1"/>
                </a:solidFill>
              </a:rPr>
              <a:t>Dry Chemical</a:t>
            </a:r>
            <a:r>
              <a:rPr lang="en-CA" sz="1200" b="1" dirty="0">
                <a:solidFill>
                  <a:schemeClr val="bg1"/>
                </a:solidFill>
              </a:rPr>
              <a:t>:</a:t>
            </a:r>
            <a:r>
              <a:rPr lang="en-CA" sz="1200" dirty="0">
                <a:solidFill>
                  <a:schemeClr val="bg1"/>
                </a:solidFill>
              </a:rPr>
              <a:t> </a:t>
            </a:r>
          </a:p>
          <a:p>
            <a:pPr marL="342900" indent="-342900" fontAlgn="base">
              <a:buFont typeface="Arial" panose="020B0604020202020204" pitchFamily="34" charset="0"/>
              <a:buChar char="•"/>
            </a:pPr>
            <a:r>
              <a:rPr lang="en-CA" sz="1200" dirty="0">
                <a:solidFill>
                  <a:schemeClr val="bg1"/>
                </a:solidFill>
              </a:rPr>
              <a:t>Extinguish the fire primarily by interrupting the chemical reaction of the fire triangle. Today's most widely used type of fire extinguisher is the multipurpose dry chemical that is effective on Class A, B and C fires. This agent also works by creating a barrier between the oxygen element and the fuel element on Class A fires.</a:t>
            </a:r>
          </a:p>
          <a:p>
            <a:pPr marL="342900" indent="-342900">
              <a:buFont typeface="Arial" panose="020B0604020202020204" pitchFamily="34" charset="0"/>
              <a:buChar char="•"/>
            </a:pPr>
            <a:r>
              <a:rPr lang="en-CA" sz="1200" dirty="0">
                <a:solidFill>
                  <a:schemeClr val="bg1"/>
                </a:solidFill>
              </a:rPr>
              <a:t>Ordinary dry chemical is for Class B &amp; C fires only. It is important to use the correct extinguisher for the type of fuel! Using the incorrect agent can allow the fire to reignite after apparently being extinguished successfully.</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34</a:t>
            </a:fld>
            <a:endParaRPr lang="en-CA"/>
          </a:p>
        </p:txBody>
      </p:sp>
    </p:spTree>
    <p:extLst>
      <p:ext uri="{BB962C8B-B14F-4D97-AF65-F5344CB8AC3E}">
        <p14:creationId xmlns:p14="http://schemas.microsoft.com/office/powerpoint/2010/main" val="1215512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dirty="0">
                <a:solidFill>
                  <a:schemeClr val="bg1"/>
                </a:solidFill>
              </a:rPr>
              <a:t>Wet Chemical</a:t>
            </a:r>
            <a:r>
              <a:rPr lang="en-CA" sz="1200" dirty="0">
                <a:solidFill>
                  <a:schemeClr val="bg1"/>
                </a:solidFill>
              </a:rPr>
              <a:t>: A new agent that extinguishes the fire by removing the heat of the fire triangle and prevents reigniting by creating a barrier between the oxygen and fuel elements.</a:t>
            </a:r>
          </a:p>
          <a:p>
            <a:r>
              <a:rPr lang="en-CA" sz="1200" dirty="0">
                <a:solidFill>
                  <a:schemeClr val="bg1"/>
                </a:solidFill>
              </a:rPr>
              <a:t>Wet chemical or Class K extinguishers were developed for modern, high efficiency deep fat fryers in commercial cooking operations. Some may also be used on Class A fires in commercial kitchens.</a:t>
            </a:r>
          </a:p>
          <a:p>
            <a:endParaRPr lang="en-CA" sz="1200" u="sng" dirty="0">
              <a:solidFill>
                <a:schemeClr val="bg1"/>
              </a:solidFill>
            </a:endParaRPr>
          </a:p>
          <a:p>
            <a:r>
              <a:rPr lang="en-CA" sz="1200" b="1" u="sng" dirty="0">
                <a:solidFill>
                  <a:schemeClr val="bg1"/>
                </a:solidFill>
              </a:rPr>
              <a:t>Halogenated</a:t>
            </a:r>
            <a:r>
              <a:rPr lang="en-CA" sz="1200" u="sng" dirty="0">
                <a:solidFill>
                  <a:schemeClr val="bg1"/>
                </a:solidFill>
              </a:rPr>
              <a:t> or </a:t>
            </a:r>
            <a:r>
              <a:rPr lang="en-CA" sz="1200" b="1" u="sng" dirty="0">
                <a:solidFill>
                  <a:schemeClr val="bg1"/>
                </a:solidFill>
              </a:rPr>
              <a:t>Clean Agent</a:t>
            </a:r>
            <a:r>
              <a:rPr lang="en-CA" sz="1200" dirty="0">
                <a:solidFill>
                  <a:schemeClr val="bg1"/>
                </a:solidFill>
              </a:rPr>
              <a:t>: Include the halon agents as well as the newer and less ozone depleting halocarbon agents. They extinguish the fire by interrupting the chemical reaction of the fire triangle. Clean agent extinguishers are primarily for Class B &amp; C fires. Some larger clean agent extinguishers can be used on Class A, B and C fires.</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35</a:t>
            </a:fld>
            <a:endParaRPr lang="en-CA"/>
          </a:p>
        </p:txBody>
      </p:sp>
    </p:spTree>
    <p:extLst>
      <p:ext uri="{BB962C8B-B14F-4D97-AF65-F5344CB8AC3E}">
        <p14:creationId xmlns:p14="http://schemas.microsoft.com/office/powerpoint/2010/main" val="3982085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dirty="0">
                <a:solidFill>
                  <a:schemeClr val="bg1"/>
                </a:solidFill>
              </a:rPr>
              <a:t>Dry Powder</a:t>
            </a:r>
            <a:r>
              <a:rPr lang="en-CA" sz="1200" dirty="0">
                <a:solidFill>
                  <a:schemeClr val="bg1"/>
                </a:solidFill>
              </a:rPr>
              <a:t>: Similar to dry chemical except that they extinguish the fire by separating the fuel from the oxygen element or by removing the heat element of the fire triangle. However, dry powder extinguishers are for Class D or combustible metal fires, only. They are ineffective on all other classes of fires. </a:t>
            </a:r>
            <a:r>
              <a:rPr lang="en-CA" sz="1200" b="1" dirty="0">
                <a:solidFill>
                  <a:schemeClr val="bg1"/>
                </a:solidFill>
              </a:rPr>
              <a:t>Remember: </a:t>
            </a:r>
            <a:r>
              <a:rPr lang="en-CA" sz="1200" dirty="0">
                <a:solidFill>
                  <a:schemeClr val="bg1"/>
                </a:solidFill>
              </a:rPr>
              <a:t>Many class D fires react </a:t>
            </a:r>
            <a:r>
              <a:rPr lang="en-CA" sz="1200" b="1" i="1" dirty="0">
                <a:solidFill>
                  <a:schemeClr val="bg1"/>
                </a:solidFill>
              </a:rPr>
              <a:t>violently</a:t>
            </a:r>
            <a:r>
              <a:rPr lang="en-CA" sz="1200" dirty="0">
                <a:solidFill>
                  <a:schemeClr val="bg1"/>
                </a:solidFill>
              </a:rPr>
              <a:t> with water and other substances!</a:t>
            </a:r>
          </a:p>
          <a:p>
            <a:endParaRPr lang="en-CA" sz="1200" dirty="0">
              <a:solidFill>
                <a:schemeClr val="bg1"/>
              </a:solidFill>
            </a:endParaRPr>
          </a:p>
          <a:p>
            <a:r>
              <a:rPr lang="en-CA" sz="1200" b="1" u="sng" dirty="0">
                <a:solidFill>
                  <a:schemeClr val="bg1"/>
                </a:solidFill>
              </a:rPr>
              <a:t>Water Mist</a:t>
            </a:r>
            <a:r>
              <a:rPr lang="en-CA" sz="1200" dirty="0">
                <a:solidFill>
                  <a:schemeClr val="bg1"/>
                </a:solidFill>
              </a:rPr>
              <a:t>: A recent development that extinguishes the fire by taking away the heat element of the fire triangle. They are an alternative to the clean agent extinguishers where contamination is a concern. Water mist extinguishers are primarily for Class A fires, although they are safe for use on Class C fires as well. There is not enough water to conduct electricity.</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36</a:t>
            </a:fld>
            <a:endParaRPr lang="en-CA"/>
          </a:p>
        </p:txBody>
      </p:sp>
    </p:spTree>
    <p:extLst>
      <p:ext uri="{BB962C8B-B14F-4D97-AF65-F5344CB8AC3E}">
        <p14:creationId xmlns:p14="http://schemas.microsoft.com/office/powerpoint/2010/main" val="210901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HSMC Representative to present this section</a:t>
            </a:r>
          </a:p>
        </p:txBody>
      </p:sp>
      <p:sp>
        <p:nvSpPr>
          <p:cNvPr id="4" name="Slide Number Placeholder 3"/>
          <p:cNvSpPr>
            <a:spLocks noGrp="1"/>
          </p:cNvSpPr>
          <p:nvPr>
            <p:ph type="sldNum" sz="quarter" idx="5"/>
          </p:nvPr>
        </p:nvSpPr>
        <p:spPr/>
        <p:txBody>
          <a:bodyPr/>
          <a:lstStyle/>
          <a:p>
            <a:fld id="{69853180-ED49-4C4E-89F3-42554FD58CAF}" type="slidenum">
              <a:rPr lang="en-CA" smtClean="0"/>
              <a:t>3</a:t>
            </a:fld>
            <a:endParaRPr lang="en-CA"/>
          </a:p>
        </p:txBody>
      </p:sp>
    </p:spTree>
    <p:extLst>
      <p:ext uri="{BB962C8B-B14F-4D97-AF65-F5344CB8AC3E}">
        <p14:creationId xmlns:p14="http://schemas.microsoft.com/office/powerpoint/2010/main" val="1478340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dirty="0">
                <a:solidFill>
                  <a:schemeClr val="bg1"/>
                </a:solidFill>
              </a:rPr>
              <a:t>Cartridge Operated Dry Chemical</a:t>
            </a:r>
            <a:r>
              <a:rPr lang="en-CA" sz="1200" dirty="0">
                <a:solidFill>
                  <a:schemeClr val="bg1"/>
                </a:solidFill>
              </a:rPr>
              <a:t>:</a:t>
            </a:r>
            <a:endParaRPr lang="en-CA" sz="1200" u="sng" dirty="0">
              <a:solidFill>
                <a:schemeClr val="bg1"/>
              </a:solidFill>
            </a:endParaRPr>
          </a:p>
          <a:p>
            <a:endParaRPr lang="en-CA" sz="1200" dirty="0">
              <a:solidFill>
                <a:schemeClr val="bg1"/>
              </a:solidFill>
            </a:endParaRPr>
          </a:p>
          <a:p>
            <a:r>
              <a:rPr lang="en-CA" sz="1200" dirty="0">
                <a:solidFill>
                  <a:schemeClr val="bg1"/>
                </a:solidFill>
              </a:rPr>
              <a:t>Extinguish the fire primarily by interrupting the chemical reaction of the fire triangle.</a:t>
            </a:r>
          </a:p>
          <a:p>
            <a:r>
              <a:rPr lang="en-CA" sz="1200" dirty="0">
                <a:solidFill>
                  <a:schemeClr val="bg1"/>
                </a:solidFill>
              </a:rPr>
              <a:t>Like the stored pressure dry chemical extinguishers, the multipurpose dry chemical is effective on Class A, B and C fires. This agent also works by creating a barrier between the oxygen element and the fuel element on Class A fires.</a:t>
            </a:r>
          </a:p>
          <a:p>
            <a:r>
              <a:rPr lang="en-CA" sz="1200" dirty="0">
                <a:solidFill>
                  <a:schemeClr val="bg1"/>
                </a:solidFill>
              </a:rPr>
              <a:t>Ordinary dry chemical is for Class B &amp; C fires only. It is important to use the correct extinguisher for the type of fuel! Using the incorrect agent can allow the fire to re-ignite after apparently being extinguished successfully.</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37</a:t>
            </a:fld>
            <a:endParaRPr lang="en-CA"/>
          </a:p>
        </p:txBody>
      </p:sp>
    </p:spTree>
    <p:extLst>
      <p:ext uri="{BB962C8B-B14F-4D97-AF65-F5344CB8AC3E}">
        <p14:creationId xmlns:p14="http://schemas.microsoft.com/office/powerpoint/2010/main" val="3824331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bg1"/>
                </a:solidFill>
              </a:rPr>
              <a:t>There are many different types of extinguishers, some more common than others.</a:t>
            </a:r>
          </a:p>
          <a:p>
            <a:pPr marL="342900" indent="-342900">
              <a:buFont typeface="Arial" panose="020B0604020202020204" pitchFamily="34" charset="0"/>
              <a:buChar char="•"/>
            </a:pPr>
            <a:r>
              <a:rPr lang="en-US" sz="1200" dirty="0">
                <a:solidFill>
                  <a:schemeClr val="bg1"/>
                </a:solidFill>
              </a:rPr>
              <a:t>Extinguishers use a variety of extinguishing agents. Be sure to check the symbol labelled on the extinguisher to ensure it’s the correct class of fire you’re trying to extinguish. </a:t>
            </a:r>
          </a:p>
          <a:p>
            <a:pPr marL="342900" indent="-342900">
              <a:buFont typeface="Arial" panose="020B0604020202020204" pitchFamily="34" charset="0"/>
              <a:buChar char="•"/>
            </a:pPr>
            <a:r>
              <a:rPr lang="en-US" sz="1200" dirty="0">
                <a:solidFill>
                  <a:schemeClr val="bg1"/>
                </a:solidFill>
              </a:rPr>
              <a:t>The most common type is the modern “ABC” extinguisher, which uses a </a:t>
            </a:r>
            <a:r>
              <a:rPr lang="en-US" sz="1200" b="1" dirty="0">
                <a:solidFill>
                  <a:schemeClr val="bg1"/>
                </a:solidFill>
              </a:rPr>
              <a:t>Dry Chemical </a:t>
            </a:r>
            <a:r>
              <a:rPr lang="en-US" sz="1200" dirty="0">
                <a:solidFill>
                  <a:schemeClr val="bg1"/>
                </a:solidFill>
              </a:rPr>
              <a:t>agent to extinguish the fire. </a:t>
            </a:r>
          </a:p>
          <a:p>
            <a:pPr marL="342900" indent="-342900">
              <a:buFont typeface="Arial" panose="020B0604020202020204" pitchFamily="34" charset="0"/>
              <a:buChar char="•"/>
            </a:pPr>
            <a:r>
              <a:rPr lang="en-US" sz="1200" dirty="0">
                <a:solidFill>
                  <a:schemeClr val="bg1"/>
                </a:solidFill>
              </a:rPr>
              <a:t>If you use the wrong extinguisher, it could have ineffective or </a:t>
            </a:r>
            <a:r>
              <a:rPr lang="en-US" sz="1200" b="1" dirty="0">
                <a:solidFill>
                  <a:schemeClr val="bg1"/>
                </a:solidFill>
              </a:rPr>
              <a:t>violent</a:t>
            </a:r>
            <a:r>
              <a:rPr lang="en-US" sz="1200" dirty="0">
                <a:solidFill>
                  <a:schemeClr val="bg1"/>
                </a:solidFill>
              </a:rPr>
              <a:t> results!</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38</a:t>
            </a:fld>
            <a:endParaRPr lang="en-CA"/>
          </a:p>
        </p:txBody>
      </p:sp>
    </p:spTree>
    <p:extLst>
      <p:ext uri="{BB962C8B-B14F-4D97-AF65-F5344CB8AC3E}">
        <p14:creationId xmlns:p14="http://schemas.microsoft.com/office/powerpoint/2010/main" val="821180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39</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1846822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Fire is </a:t>
            </a:r>
            <a:r>
              <a:rPr lang="en-US" sz="1200" b="1" dirty="0">
                <a:solidFill>
                  <a:schemeClr val="bg1"/>
                </a:solidFill>
              </a:rPr>
              <a:t>DANGEROUS!</a:t>
            </a:r>
          </a:p>
          <a:p>
            <a:pPr marL="342900" indent="-342900">
              <a:buFont typeface="Arial" panose="020B0604020202020204" pitchFamily="34" charset="0"/>
              <a:buChar char="•"/>
            </a:pPr>
            <a:r>
              <a:rPr lang="en-US" sz="1200" dirty="0">
                <a:solidFill>
                  <a:schemeClr val="bg1"/>
                </a:solidFill>
              </a:rPr>
              <a:t>The worst thing you can do when responding to an emergency is become a part of the problem. </a:t>
            </a:r>
          </a:p>
          <a:p>
            <a:pPr marL="342900" indent="-342900">
              <a:buFont typeface="Arial" panose="020B0604020202020204" pitchFamily="34" charset="0"/>
              <a:buChar char="•"/>
            </a:pPr>
            <a:r>
              <a:rPr lang="en-US" sz="1200" dirty="0">
                <a:solidFill>
                  <a:schemeClr val="bg1"/>
                </a:solidFill>
              </a:rPr>
              <a:t>YOUR safety is the FIRST thing to consider when dealing with a fire!</a:t>
            </a:r>
          </a:p>
          <a:p>
            <a:pPr marL="342900" indent="-342900">
              <a:buFont typeface="Arial" panose="020B0604020202020204" pitchFamily="34" charset="0"/>
              <a:buChar char="•"/>
            </a:pPr>
            <a:endParaRPr lang="en-US" sz="1200" dirty="0">
              <a:solidFill>
                <a:schemeClr val="bg1"/>
              </a:solidFill>
            </a:endParaRPr>
          </a:p>
          <a:p>
            <a:pPr fontAlgn="base"/>
            <a:r>
              <a:rPr lang="en-CA" sz="1200" b="1" dirty="0">
                <a:solidFill>
                  <a:schemeClr val="bg1"/>
                </a:solidFill>
              </a:rPr>
              <a:t>Just remember the three A's</a:t>
            </a:r>
          </a:p>
          <a:p>
            <a:pPr fontAlgn="base"/>
            <a:endParaRPr lang="en-CA" sz="1200" b="1" dirty="0">
              <a:solidFill>
                <a:schemeClr val="bg1"/>
              </a:solidFill>
            </a:endParaRPr>
          </a:p>
          <a:p>
            <a:pPr marL="342900" indent="-342900" fontAlgn="base">
              <a:buFont typeface="Arial" panose="020B0604020202020204" pitchFamily="34" charset="0"/>
              <a:buChar char="•"/>
            </a:pPr>
            <a:r>
              <a:rPr lang="en-CA" sz="1200" b="1" u="sng" dirty="0">
                <a:solidFill>
                  <a:schemeClr val="bg1"/>
                </a:solidFill>
              </a:rPr>
              <a:t>Activate</a:t>
            </a:r>
            <a:r>
              <a:rPr lang="en-CA" sz="1200" dirty="0">
                <a:solidFill>
                  <a:schemeClr val="bg1"/>
                </a:solidFill>
              </a:rPr>
              <a:t> the building alarm system or notify the fire department by calling 911. Or, have someone else do this for you.</a:t>
            </a:r>
          </a:p>
          <a:p>
            <a:pPr marL="342900" indent="-342900" fontAlgn="base">
              <a:buFont typeface="Arial" panose="020B0604020202020204" pitchFamily="34" charset="0"/>
              <a:buChar char="•"/>
            </a:pPr>
            <a:r>
              <a:rPr lang="en-CA" sz="1200" b="1" u="sng" dirty="0">
                <a:solidFill>
                  <a:schemeClr val="bg1"/>
                </a:solidFill>
              </a:rPr>
              <a:t>Assist</a:t>
            </a:r>
            <a:r>
              <a:rPr lang="en-CA" sz="1200" dirty="0">
                <a:solidFill>
                  <a:schemeClr val="bg1"/>
                </a:solidFill>
              </a:rPr>
              <a:t> any persons in immediate danger, or those incapable on their own, to exit the building, </a:t>
            </a:r>
            <a:r>
              <a:rPr lang="en-CA" sz="1200" b="1" dirty="0">
                <a:solidFill>
                  <a:schemeClr val="bg1"/>
                </a:solidFill>
              </a:rPr>
              <a:t>without risk to yourself.</a:t>
            </a:r>
          </a:p>
          <a:p>
            <a:pPr marL="342900" indent="-342900" fontAlgn="base">
              <a:buFont typeface="Arial" panose="020B0604020202020204" pitchFamily="34" charset="0"/>
              <a:buChar char="•"/>
            </a:pPr>
            <a:r>
              <a:rPr lang="en-CA" sz="1200" dirty="0">
                <a:solidFill>
                  <a:schemeClr val="bg1"/>
                </a:solidFill>
              </a:rPr>
              <a:t>Only after these two are completed, should you </a:t>
            </a:r>
            <a:r>
              <a:rPr lang="en-CA" sz="1200" b="1" u="sng" dirty="0">
                <a:solidFill>
                  <a:schemeClr val="bg1"/>
                </a:solidFill>
              </a:rPr>
              <a:t>Attempt</a:t>
            </a:r>
            <a:r>
              <a:rPr lang="en-CA" sz="1200" dirty="0">
                <a:solidFill>
                  <a:schemeClr val="bg1"/>
                </a:solidFill>
              </a:rPr>
              <a:t> to extinguish the fire.</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40</a:t>
            </a:fld>
            <a:endParaRPr lang="en-CA"/>
          </a:p>
        </p:txBody>
      </p:sp>
    </p:spTree>
    <p:extLst>
      <p:ext uri="{BB962C8B-B14F-4D97-AF65-F5344CB8AC3E}">
        <p14:creationId xmlns:p14="http://schemas.microsoft.com/office/powerpoint/2010/main" val="3480971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solidFill>
                  <a:schemeClr val="bg1"/>
                </a:solidFill>
              </a:rPr>
              <a:t>Only fight a fire if…</a:t>
            </a:r>
          </a:p>
          <a:p>
            <a:endParaRPr lang="en-US" sz="1000" i="1" dirty="0">
              <a:solidFill>
                <a:schemeClr val="bg1"/>
              </a:solidFill>
            </a:endParaRPr>
          </a:p>
          <a:p>
            <a:pPr marL="457200" indent="-457200">
              <a:buFont typeface="+mj-lt"/>
              <a:buAutoNum type="alphaUcPeriod"/>
            </a:pPr>
            <a:r>
              <a:rPr lang="en-CA" sz="1200" b="1" u="sng" dirty="0">
                <a:solidFill>
                  <a:schemeClr val="bg1"/>
                </a:solidFill>
              </a:rPr>
              <a:t>If the fire is small and contained. </a:t>
            </a:r>
            <a:br>
              <a:rPr lang="en-CA" sz="1200" b="1" dirty="0">
                <a:solidFill>
                  <a:schemeClr val="bg1"/>
                </a:solidFill>
              </a:rPr>
            </a:br>
            <a:r>
              <a:rPr lang="en-CA" sz="1200" dirty="0">
                <a:solidFill>
                  <a:schemeClr val="bg1"/>
                </a:solidFill>
              </a:rPr>
              <a:t>The time to use a fire extinguisher is in the early, or incipient, stage of a fire. Once the fire starts to grow or spread, it is best to evacuate the building, closing doors or windows behind you.</a:t>
            </a:r>
          </a:p>
          <a:p>
            <a:pPr marL="457200" indent="-457200">
              <a:buFont typeface="+mj-lt"/>
              <a:buAutoNum type="alphaUcPeriod"/>
            </a:pPr>
            <a:r>
              <a:rPr lang="en-CA" sz="1200" b="1" u="sng" dirty="0">
                <a:solidFill>
                  <a:schemeClr val="bg1"/>
                </a:solidFill>
              </a:rPr>
              <a:t>If you are safe from toxic smoke. </a:t>
            </a:r>
            <a:br>
              <a:rPr lang="en-CA" sz="1200" b="1" dirty="0">
                <a:solidFill>
                  <a:schemeClr val="bg1"/>
                </a:solidFill>
              </a:rPr>
            </a:br>
            <a:r>
              <a:rPr lang="en-CA" sz="1200" dirty="0">
                <a:solidFill>
                  <a:schemeClr val="bg1"/>
                </a:solidFill>
              </a:rPr>
              <a:t>If the fire is producing large amounts of thick, black smoke or chemical smoke, it may be best not to try to extinguish the fire. Neither should you attempt to extinguish the fire in a confined space. Outdoors, approach the fire with the wind at your back. Remember that all fires will produce carbon monoxide and many fires will produce toxic gasses that can be fatal, even in small amounts.</a:t>
            </a:r>
          </a:p>
          <a:p>
            <a:pPr marL="457200" indent="-457200">
              <a:buFont typeface="+mj-lt"/>
              <a:buAutoNum type="alphaUcPeriod"/>
            </a:pPr>
            <a:r>
              <a:rPr lang="en-CA" sz="1200" b="1" u="sng" dirty="0">
                <a:solidFill>
                  <a:schemeClr val="bg1"/>
                </a:solidFill>
              </a:rPr>
              <a:t>If you have a means of escape.</a:t>
            </a:r>
            <a:br>
              <a:rPr lang="en-CA" sz="1200" b="1" dirty="0">
                <a:solidFill>
                  <a:schemeClr val="bg1"/>
                </a:solidFill>
              </a:rPr>
            </a:br>
            <a:r>
              <a:rPr lang="en-CA" sz="1200" dirty="0">
                <a:solidFill>
                  <a:schemeClr val="bg1"/>
                </a:solidFill>
              </a:rPr>
              <a:t>You should always fight a fire with an exit or other means of escape at your back. If the fire is not quickly extinguished, you need to be able to get out quickly and avoid becoming trapped.</a:t>
            </a:r>
          </a:p>
          <a:p>
            <a:pPr marL="457200" indent="-457200">
              <a:buFont typeface="+mj-lt"/>
              <a:buAutoNum type="alphaUcPeriod"/>
            </a:pPr>
            <a:r>
              <a:rPr lang="en-CA" sz="1200" b="1" u="sng" dirty="0">
                <a:solidFill>
                  <a:schemeClr val="bg1"/>
                </a:solidFill>
              </a:rPr>
              <a:t>If your instincts tell you it's ok. </a:t>
            </a:r>
            <a:br>
              <a:rPr lang="en-CA" sz="1200" b="1" dirty="0">
                <a:solidFill>
                  <a:schemeClr val="bg1"/>
                </a:solidFill>
              </a:rPr>
            </a:br>
            <a:r>
              <a:rPr lang="en-CA" sz="1200" dirty="0">
                <a:solidFill>
                  <a:schemeClr val="bg1"/>
                </a:solidFill>
              </a:rPr>
              <a:t>If you do not feel comfortable attempting to extinguish the fire, don't try - get out and let the fire department do their job.</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41</a:t>
            </a:fld>
            <a:endParaRPr lang="en-CA"/>
          </a:p>
        </p:txBody>
      </p:sp>
    </p:spTree>
    <p:extLst>
      <p:ext uri="{BB962C8B-B14F-4D97-AF65-F5344CB8AC3E}">
        <p14:creationId xmlns:p14="http://schemas.microsoft.com/office/powerpoint/2010/main" val="1695583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43</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1846822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Font typeface="Arial" panose="020B0604020202020204" pitchFamily="34" charset="0"/>
              <a:buChar char="•"/>
            </a:pPr>
            <a:r>
              <a:rPr lang="en-CA" sz="1200" dirty="0">
                <a:solidFill>
                  <a:schemeClr val="bg1"/>
                </a:solidFill>
              </a:rPr>
              <a:t>It is important to know the locations and the types of extinguishers in your workplace prior to actually using one. </a:t>
            </a:r>
          </a:p>
          <a:p>
            <a:pPr marL="342900" indent="-342900" fontAlgn="base">
              <a:buFont typeface="Arial" panose="020B0604020202020204" pitchFamily="34" charset="0"/>
              <a:buChar char="•"/>
            </a:pPr>
            <a:r>
              <a:rPr lang="en-CA" sz="1200" dirty="0">
                <a:solidFill>
                  <a:schemeClr val="bg1"/>
                </a:solidFill>
              </a:rPr>
              <a:t>Fire Extinguishers can be heavy, so it's a good idea to practice picking up and holding an extinguisher to get an idea of the weight and feel.</a:t>
            </a:r>
          </a:p>
          <a:p>
            <a:pPr marL="342900" indent="-342900" fontAlgn="base">
              <a:buFont typeface="Arial" panose="020B0604020202020204" pitchFamily="34" charset="0"/>
              <a:buChar char="•"/>
            </a:pPr>
            <a:r>
              <a:rPr lang="en-CA" sz="1200" dirty="0">
                <a:solidFill>
                  <a:schemeClr val="bg1"/>
                </a:solidFill>
              </a:rPr>
              <a:t>Take time to read the operating instructions and warnings found on the fire extinguisher label. Not all fire extinguishers look alike.</a:t>
            </a:r>
          </a:p>
          <a:p>
            <a:pPr marL="342900" indent="-342900" fontAlgn="base">
              <a:buFont typeface="Arial" panose="020B0604020202020204" pitchFamily="34" charset="0"/>
              <a:buChar char="•"/>
            </a:pPr>
            <a:r>
              <a:rPr lang="en-CA" sz="1200" dirty="0">
                <a:solidFill>
                  <a:schemeClr val="bg1"/>
                </a:solidFill>
              </a:rPr>
              <a:t>Practice releasing the discharge hose or horn and aiming it at the base of an imagined fire. </a:t>
            </a:r>
          </a:p>
          <a:p>
            <a:pPr marL="342900" indent="-342900" fontAlgn="base">
              <a:buFont typeface="Arial" panose="020B0604020202020204" pitchFamily="34" charset="0"/>
              <a:buChar char="•"/>
            </a:pPr>
            <a:r>
              <a:rPr lang="en-CA" sz="1200" dirty="0">
                <a:solidFill>
                  <a:schemeClr val="bg1"/>
                </a:solidFill>
              </a:rPr>
              <a:t>Do not pull the pin or squeeze the lever. This will break the extinguisher seal and cause it to lose pressure.</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44</a:t>
            </a:fld>
            <a:endParaRPr lang="en-CA"/>
          </a:p>
        </p:txBody>
      </p:sp>
    </p:spTree>
    <p:extLst>
      <p:ext uri="{BB962C8B-B14F-4D97-AF65-F5344CB8AC3E}">
        <p14:creationId xmlns:p14="http://schemas.microsoft.com/office/powerpoint/2010/main" val="138758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chemeClr val="bg1"/>
                </a:solidFill>
              </a:rPr>
              <a:t>When it is time to use the extinguisher on a fire, just remember to P.A.S.S.!</a:t>
            </a:r>
          </a:p>
          <a:p>
            <a:endParaRPr lang="en-CA" sz="1200" b="1" dirty="0">
              <a:solidFill>
                <a:schemeClr val="bg1"/>
              </a:solidFill>
            </a:endParaRPr>
          </a:p>
          <a:p>
            <a:r>
              <a:rPr lang="en-CA" sz="1200" b="1" dirty="0">
                <a:solidFill>
                  <a:schemeClr val="bg1"/>
                </a:solidFill>
              </a:rPr>
              <a:t>Pull, Aim, Squeeze, Sweep</a:t>
            </a:r>
            <a:endParaRPr lang="en-CA" sz="1200" dirty="0">
              <a:solidFill>
                <a:schemeClr val="bg1"/>
              </a:solidFill>
            </a:endParaRPr>
          </a:p>
          <a:p>
            <a:pPr marL="514350" indent="-514350" fontAlgn="base">
              <a:buFont typeface="+mj-lt"/>
              <a:buAutoNum type="arabicPeriod"/>
            </a:pPr>
            <a:r>
              <a:rPr lang="en-CA" sz="1200" b="1" dirty="0">
                <a:solidFill>
                  <a:schemeClr val="bg1"/>
                </a:solidFill>
              </a:rPr>
              <a:t>Pull- </a:t>
            </a:r>
            <a:r>
              <a:rPr lang="en-CA" sz="1200" dirty="0">
                <a:solidFill>
                  <a:schemeClr val="bg1"/>
                </a:solidFill>
              </a:rPr>
              <a:t>Pull the pin.</a:t>
            </a:r>
          </a:p>
          <a:p>
            <a:pPr marL="514350" indent="-514350" fontAlgn="base">
              <a:buFont typeface="+mj-lt"/>
              <a:buAutoNum type="arabicPeriod"/>
            </a:pPr>
            <a:r>
              <a:rPr lang="en-CA" sz="1200" b="1" dirty="0">
                <a:solidFill>
                  <a:schemeClr val="bg1"/>
                </a:solidFill>
              </a:rPr>
              <a:t>Aim- </a:t>
            </a:r>
            <a:r>
              <a:rPr lang="en-CA" sz="1200" dirty="0">
                <a:solidFill>
                  <a:schemeClr val="bg1"/>
                </a:solidFill>
              </a:rPr>
              <a:t>Aim the nozzle or hose at the base of the fire from the recommended safe distance.</a:t>
            </a:r>
          </a:p>
          <a:p>
            <a:pPr marL="514350" indent="-514350" fontAlgn="base">
              <a:buFont typeface="+mj-lt"/>
              <a:buAutoNum type="arabicPeriod"/>
            </a:pPr>
            <a:r>
              <a:rPr lang="en-CA" sz="1200" b="1" dirty="0">
                <a:solidFill>
                  <a:schemeClr val="bg1"/>
                </a:solidFill>
              </a:rPr>
              <a:t>Squeeze- </a:t>
            </a:r>
            <a:r>
              <a:rPr lang="en-CA" sz="1200" dirty="0">
                <a:solidFill>
                  <a:schemeClr val="bg1"/>
                </a:solidFill>
              </a:rPr>
              <a:t>Squeeze the operating lever to discharge the fire extinguisher agent.</a:t>
            </a:r>
          </a:p>
          <a:p>
            <a:pPr marL="514350" indent="-514350" fontAlgn="base">
              <a:buFont typeface="+mj-lt"/>
              <a:buAutoNum type="arabicPeriod"/>
            </a:pPr>
            <a:r>
              <a:rPr lang="en-CA" sz="1200" b="1" dirty="0">
                <a:solidFill>
                  <a:schemeClr val="bg1"/>
                </a:solidFill>
              </a:rPr>
              <a:t>Sweep- </a:t>
            </a:r>
            <a:r>
              <a:rPr lang="en-CA" sz="1200" dirty="0">
                <a:solidFill>
                  <a:schemeClr val="bg1"/>
                </a:solidFill>
              </a:rPr>
              <a:t>Starting at the recommended distance, sweep the nozzle or hose from side to side until the fire is out. Move forward or around the fire area as the fire diminishes. Watch the area in case of re-ignition.</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45</a:t>
            </a:fld>
            <a:endParaRPr lang="en-CA"/>
          </a:p>
        </p:txBody>
      </p:sp>
    </p:spTree>
    <p:extLst>
      <p:ext uri="{BB962C8B-B14F-4D97-AF65-F5344CB8AC3E}">
        <p14:creationId xmlns:p14="http://schemas.microsoft.com/office/powerpoint/2010/main" val="497686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Tips and Tricks:</a:t>
            </a:r>
          </a:p>
          <a:p>
            <a:pPr marL="342900" indent="-342900">
              <a:buFont typeface="Arial" panose="020B0604020202020204" pitchFamily="34" charset="0"/>
              <a:buChar char="•"/>
            </a:pPr>
            <a:r>
              <a:rPr lang="en-US" sz="1200" dirty="0">
                <a:solidFill>
                  <a:schemeClr val="bg1"/>
                </a:solidFill>
              </a:rPr>
              <a:t>Take a few breaths before acting. This will calm you down and reduce “tunnel vision”. </a:t>
            </a:r>
          </a:p>
          <a:p>
            <a:pPr marL="342900" indent="-342900">
              <a:buFont typeface="Arial" panose="020B0604020202020204" pitchFamily="34" charset="0"/>
              <a:buChar char="•"/>
            </a:pPr>
            <a:r>
              <a:rPr lang="en-US" sz="1200" dirty="0">
                <a:solidFill>
                  <a:schemeClr val="bg1"/>
                </a:solidFill>
              </a:rPr>
              <a:t>Take a brief moment and assess what is burning before you pull the pin. Make sure you’re confident that you know what classification of fire it is while gaining a basic understanding of the situation and factors that could affect your safety.</a:t>
            </a:r>
          </a:p>
          <a:p>
            <a:pPr marL="342900" indent="-342900">
              <a:buFont typeface="Arial" panose="020B0604020202020204" pitchFamily="34" charset="0"/>
              <a:buChar char="•"/>
            </a:pPr>
            <a:r>
              <a:rPr lang="en-US" sz="1200" dirty="0">
                <a:solidFill>
                  <a:schemeClr val="bg1"/>
                </a:solidFill>
              </a:rPr>
              <a:t>Check the gauge before operating to ensure it is charged , and once you pull the pin </a:t>
            </a:r>
            <a:r>
              <a:rPr lang="en-US" sz="1200" i="1" dirty="0">
                <a:solidFill>
                  <a:schemeClr val="bg1"/>
                </a:solidFill>
              </a:rPr>
              <a:t>try</a:t>
            </a:r>
            <a:r>
              <a:rPr lang="en-US" sz="1200" dirty="0">
                <a:solidFill>
                  <a:schemeClr val="bg1"/>
                </a:solidFill>
              </a:rPr>
              <a:t> put it in your pocket before using.</a:t>
            </a:r>
          </a:p>
          <a:p>
            <a:pPr marL="342900" indent="-342900">
              <a:buFont typeface="Arial" panose="020B0604020202020204" pitchFamily="34" charset="0"/>
              <a:buChar char="•"/>
            </a:pPr>
            <a:r>
              <a:rPr lang="en-US" sz="1200" dirty="0">
                <a:solidFill>
                  <a:schemeClr val="bg1"/>
                </a:solidFill>
              </a:rPr>
              <a:t>Be </a:t>
            </a:r>
            <a:r>
              <a:rPr lang="en-US" sz="1200" b="1" dirty="0">
                <a:solidFill>
                  <a:schemeClr val="bg1"/>
                </a:solidFill>
              </a:rPr>
              <a:t>very</a:t>
            </a:r>
            <a:r>
              <a:rPr lang="en-US" sz="1200" dirty="0">
                <a:solidFill>
                  <a:schemeClr val="bg1"/>
                </a:solidFill>
              </a:rPr>
              <a:t> mindful to check the label and ensure it is the correct extinguishing agent for the fire you are fighting. </a:t>
            </a:r>
          </a:p>
          <a:p>
            <a:pPr marL="342900" indent="-342900">
              <a:buFont typeface="Arial" panose="020B0604020202020204" pitchFamily="34" charset="0"/>
              <a:buChar char="•"/>
            </a:pPr>
            <a:r>
              <a:rPr lang="en-US" sz="1200" b="1" dirty="0">
                <a:solidFill>
                  <a:schemeClr val="bg1"/>
                </a:solidFill>
              </a:rPr>
              <a:t>DO NOT</a:t>
            </a:r>
            <a:r>
              <a:rPr lang="en-US" sz="1200" dirty="0">
                <a:solidFill>
                  <a:schemeClr val="bg1"/>
                </a:solidFill>
              </a:rPr>
              <a:t> aim for the flames themselves as this will accomplish nothing.</a:t>
            </a:r>
          </a:p>
          <a:p>
            <a:pPr marL="342900" indent="-342900">
              <a:buFont typeface="Arial" panose="020B0604020202020204" pitchFamily="34" charset="0"/>
              <a:buChar char="•"/>
            </a:pPr>
            <a:r>
              <a:rPr lang="en-US" sz="1200" b="1" dirty="0">
                <a:solidFill>
                  <a:schemeClr val="bg1"/>
                </a:solidFill>
              </a:rPr>
              <a:t>REMEMBER:</a:t>
            </a:r>
            <a:r>
              <a:rPr lang="en-US" sz="1200" dirty="0">
                <a:solidFill>
                  <a:schemeClr val="bg1"/>
                </a:solidFill>
              </a:rPr>
              <a:t> Your safety comes first!</a:t>
            </a:r>
            <a:endParaRPr lang="en-US" sz="1200" b="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46</a:t>
            </a:fld>
            <a:endParaRPr lang="en-CA"/>
          </a:p>
        </p:txBody>
      </p:sp>
    </p:spTree>
    <p:extLst>
      <p:ext uri="{BB962C8B-B14F-4D97-AF65-F5344CB8AC3E}">
        <p14:creationId xmlns:p14="http://schemas.microsoft.com/office/powerpoint/2010/main" val="2567930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51</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184682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853180-ED49-4C4E-89F3-42554FD58CAF}" type="slidenum">
              <a:rPr lang="en-CA" smtClean="0"/>
              <a:t>4</a:t>
            </a:fld>
            <a:endParaRPr lang="en-CA"/>
          </a:p>
        </p:txBody>
      </p:sp>
    </p:spTree>
    <p:extLst>
      <p:ext uri="{BB962C8B-B14F-4D97-AF65-F5344CB8AC3E}">
        <p14:creationId xmlns:p14="http://schemas.microsoft.com/office/powerpoint/2010/main" val="553976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Font typeface="Arial" panose="020B0604020202020204" pitchFamily="34" charset="0"/>
              <a:buChar char="•"/>
            </a:pPr>
            <a:r>
              <a:rPr lang="en-CA" sz="1200" dirty="0">
                <a:solidFill>
                  <a:schemeClr val="bg1"/>
                </a:solidFill>
              </a:rPr>
              <a:t>Like any mechanical device, fire extinguishers must be maintained on a regular basis to insure their proper operation. </a:t>
            </a:r>
          </a:p>
          <a:p>
            <a:pPr marL="342900" indent="-342900" fontAlgn="base">
              <a:buFont typeface="Arial" panose="020B0604020202020204" pitchFamily="34" charset="0"/>
              <a:buChar char="•"/>
            </a:pPr>
            <a:endParaRPr lang="en-CA" sz="1200" dirty="0">
              <a:solidFill>
                <a:schemeClr val="bg1"/>
              </a:solidFill>
            </a:endParaRPr>
          </a:p>
          <a:p>
            <a:pPr marL="342900" indent="-342900" fontAlgn="base">
              <a:buFont typeface="Arial" panose="020B0604020202020204" pitchFamily="34" charset="0"/>
              <a:buChar char="•"/>
            </a:pPr>
            <a:r>
              <a:rPr lang="en-CA" sz="1200" dirty="0">
                <a:solidFill>
                  <a:schemeClr val="bg1"/>
                </a:solidFill>
              </a:rPr>
              <a:t>You, the owner or occupant of the property where fire extinguishers are located, are responsible for arranging your fire extinguishers' maintenance.</a:t>
            </a:r>
          </a:p>
          <a:p>
            <a:pPr marL="342900" indent="-342900" fontAlgn="base">
              <a:buFont typeface="Arial" panose="020B0604020202020204" pitchFamily="34" charset="0"/>
              <a:buChar char="•"/>
            </a:pPr>
            <a:endParaRPr lang="en-CA" sz="1200" dirty="0">
              <a:solidFill>
                <a:schemeClr val="bg1"/>
              </a:solidFill>
            </a:endParaRPr>
          </a:p>
          <a:p>
            <a:pPr marL="342900" indent="-342900" fontAlgn="base">
              <a:buFont typeface="Arial" panose="020B0604020202020204" pitchFamily="34" charset="0"/>
              <a:buChar char="•"/>
            </a:pPr>
            <a:r>
              <a:rPr lang="en-CA" sz="1200" dirty="0">
                <a:solidFill>
                  <a:schemeClr val="bg1"/>
                </a:solidFill>
              </a:rPr>
              <a:t>Fire extinguishers must be inspected or given a "quick check" every 30 days. </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52</a:t>
            </a:fld>
            <a:endParaRPr lang="en-CA"/>
          </a:p>
        </p:txBody>
      </p:sp>
    </p:spTree>
    <p:extLst>
      <p:ext uri="{BB962C8B-B14F-4D97-AF65-F5344CB8AC3E}">
        <p14:creationId xmlns:p14="http://schemas.microsoft.com/office/powerpoint/2010/main" val="2664942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2600" dirty="0">
                <a:solidFill>
                  <a:schemeClr val="bg1"/>
                </a:solidFill>
              </a:rPr>
              <a:t>For most extinguishers, this is a job that you can easily do by locating the extinguishers in your workplace and answering the questions below.</a:t>
            </a:r>
          </a:p>
          <a:p>
            <a:pPr fontAlgn="base"/>
            <a:endParaRPr lang="en-CA" sz="2000" dirty="0">
              <a:solidFill>
                <a:schemeClr val="bg1"/>
              </a:solidFill>
            </a:endParaRPr>
          </a:p>
          <a:p>
            <a:pPr marL="857250" lvl="1" indent="-457200" fontAlgn="base">
              <a:buFont typeface="Courier New" panose="02070309020205020404" pitchFamily="49" charset="0"/>
              <a:buChar char="o"/>
            </a:pPr>
            <a:r>
              <a:rPr lang="en-CA" sz="2000" dirty="0">
                <a:solidFill>
                  <a:schemeClr val="bg1"/>
                </a:solidFill>
              </a:rPr>
              <a:t>Is the extinguisher in the correction location?</a:t>
            </a:r>
          </a:p>
          <a:p>
            <a:pPr marL="857250" lvl="1" indent="-457200" fontAlgn="base">
              <a:buFont typeface="Courier New" panose="02070309020205020404" pitchFamily="49" charset="0"/>
              <a:buChar char="o"/>
            </a:pPr>
            <a:r>
              <a:rPr lang="en-CA" sz="2000" dirty="0">
                <a:solidFill>
                  <a:schemeClr val="bg1"/>
                </a:solidFill>
              </a:rPr>
              <a:t>Is the tamper seal in place?</a:t>
            </a:r>
          </a:p>
          <a:p>
            <a:pPr marL="857250" lvl="1" indent="-457200" fontAlgn="base">
              <a:buFont typeface="Courier New" panose="02070309020205020404" pitchFamily="49" charset="0"/>
              <a:buChar char="o"/>
            </a:pPr>
            <a:r>
              <a:rPr lang="en-CA" sz="2000" dirty="0">
                <a:solidFill>
                  <a:schemeClr val="bg1"/>
                </a:solidFill>
              </a:rPr>
              <a:t>Is there any visible damage?</a:t>
            </a:r>
          </a:p>
          <a:p>
            <a:pPr marL="857250" lvl="1" indent="-457200" fontAlgn="base">
              <a:buFont typeface="Courier New" panose="02070309020205020404" pitchFamily="49" charset="0"/>
              <a:buChar char="o"/>
            </a:pPr>
            <a:r>
              <a:rPr lang="en-CA" sz="2000" dirty="0">
                <a:solidFill>
                  <a:schemeClr val="bg1"/>
                </a:solidFill>
              </a:rPr>
              <a:t>Is it visible and accessible?</a:t>
            </a:r>
          </a:p>
          <a:p>
            <a:pPr marL="857250" lvl="1" indent="-457200" fontAlgn="base">
              <a:buFont typeface="Courier New" panose="02070309020205020404" pitchFamily="49" charset="0"/>
              <a:buChar char="o"/>
            </a:pPr>
            <a:r>
              <a:rPr lang="en-CA" sz="2000" dirty="0">
                <a:solidFill>
                  <a:schemeClr val="bg1"/>
                </a:solidFill>
              </a:rPr>
              <a:t>Does the gauge or pressure indicator show the correct pressure?</a:t>
            </a:r>
          </a:p>
          <a:p>
            <a:pPr marL="857250" lvl="1" indent="-457200" fontAlgn="base">
              <a:buFont typeface="Courier New" panose="02070309020205020404" pitchFamily="49" charset="0"/>
              <a:buChar char="o"/>
            </a:pPr>
            <a:r>
              <a:rPr lang="en-CA" sz="2000" dirty="0">
                <a:solidFill>
                  <a:schemeClr val="bg1"/>
                </a:solidFill>
              </a:rPr>
              <a:t>For Carbon dioxide fire extinguishers,  you should perform a heft test (lift and confirm it is full) or weigh the extinguisher and compare to the full weight stamped on the valve.</a:t>
            </a:r>
          </a:p>
          <a:p>
            <a:pPr marL="857250" lvl="1" indent="-457200" fontAlgn="base">
              <a:buFont typeface="Courier New" panose="02070309020205020404" pitchFamily="49" charset="0"/>
              <a:buChar char="o"/>
            </a:pPr>
            <a:r>
              <a:rPr lang="en-CA" sz="2000" dirty="0">
                <a:solidFill>
                  <a:schemeClr val="bg1"/>
                </a:solidFill>
              </a:rPr>
              <a:t>Check the end of the discharge hose to ensure it is not plugged with debris or?</a:t>
            </a:r>
          </a:p>
          <a:p>
            <a:pPr marL="857250" lvl="1" indent="-457200" fontAlgn="base">
              <a:buFont typeface="Courier New" panose="02070309020205020404" pitchFamily="49" charset="0"/>
              <a:buChar char="o"/>
            </a:pPr>
            <a:r>
              <a:rPr lang="en-CA" sz="2000" dirty="0">
                <a:solidFill>
                  <a:schemeClr val="bg1"/>
                </a:solidFill>
              </a:rPr>
              <a:t>Upon completion, sign the back of the tag for the month and record in your fire log book.</a:t>
            </a:r>
          </a:p>
          <a:p>
            <a:pPr marL="342900" indent="-342900" fontAlgn="base">
              <a:buFont typeface="Arial" panose="020B0604020202020204" pitchFamily="34" charset="0"/>
              <a:buChar char="•"/>
            </a:pPr>
            <a:endParaRPr lang="en-CA" sz="24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53</a:t>
            </a:fld>
            <a:endParaRPr lang="en-CA"/>
          </a:p>
        </p:txBody>
      </p:sp>
    </p:spTree>
    <p:extLst>
      <p:ext uri="{BB962C8B-B14F-4D97-AF65-F5344CB8AC3E}">
        <p14:creationId xmlns:p14="http://schemas.microsoft.com/office/powerpoint/2010/main" val="3428154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Fire Extinguisher Maintenance </a:t>
            </a:r>
          </a:p>
          <a:p>
            <a:pPr marL="457200" indent="-457200" fontAlgn="base">
              <a:buFont typeface="Arial" panose="020B0604020202020204" pitchFamily="34" charset="0"/>
              <a:buChar char="•"/>
            </a:pPr>
            <a:r>
              <a:rPr lang="en-CA" sz="1200" dirty="0">
                <a:solidFill>
                  <a:schemeClr val="bg1"/>
                </a:solidFill>
              </a:rPr>
              <a:t>In addition, fire extinguishers must be maintained annually in accordance with local, provincial and national codes and regulations. </a:t>
            </a:r>
          </a:p>
          <a:p>
            <a:pPr marL="457200" indent="-457200" fontAlgn="base">
              <a:buFont typeface="Arial" panose="020B0604020202020204" pitchFamily="34" charset="0"/>
              <a:buChar char="•"/>
            </a:pPr>
            <a:r>
              <a:rPr lang="en-CA" sz="1200" dirty="0">
                <a:solidFill>
                  <a:schemeClr val="bg1"/>
                </a:solidFill>
              </a:rPr>
              <a:t>This is a thorough examination of the fire extinguisher's mechanical parts; fire extinguishing agent and pressurization. </a:t>
            </a:r>
          </a:p>
          <a:p>
            <a:pPr marL="457200" indent="-457200" fontAlgn="base">
              <a:buFont typeface="Arial" panose="020B0604020202020204" pitchFamily="34" charset="0"/>
              <a:buChar char="•"/>
            </a:pPr>
            <a:r>
              <a:rPr lang="en-CA" sz="1200" dirty="0">
                <a:solidFill>
                  <a:schemeClr val="bg1"/>
                </a:solidFill>
              </a:rPr>
              <a:t>Your fire equipment professional is the ideal person to perform the annual maintenance because they have the appropriate servicing manuals, tools, recharge materials, parts, lubricants, and the necessary training and experience.</a:t>
            </a:r>
          </a:p>
          <a:p>
            <a:pPr marL="342900" indent="-342900" fontAlgn="base">
              <a:buFont typeface="Arial" panose="020B0604020202020204" pitchFamily="34" charset="0"/>
              <a:buChar char="•"/>
            </a:pPr>
            <a:endParaRPr lang="en-CA" sz="11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54</a:t>
            </a:fld>
            <a:endParaRPr lang="en-CA"/>
          </a:p>
        </p:txBody>
      </p:sp>
    </p:spTree>
    <p:extLst>
      <p:ext uri="{BB962C8B-B14F-4D97-AF65-F5344CB8AC3E}">
        <p14:creationId xmlns:p14="http://schemas.microsoft.com/office/powerpoint/2010/main" val="2280866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56</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1846822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Emergency Procedures: Who needs to know it?</a:t>
            </a:r>
            <a:endParaRPr lang="en-US" sz="1200" dirty="0">
              <a:solidFill>
                <a:schemeClr val="bg1"/>
              </a:solidFill>
            </a:endParaRPr>
          </a:p>
          <a:p>
            <a:pPr marL="342900" indent="-342900">
              <a:buFont typeface="Arial" panose="020B0604020202020204" pitchFamily="34" charset="0"/>
              <a:buChar char="•"/>
            </a:pPr>
            <a:r>
              <a:rPr lang="en-US" sz="1200" dirty="0">
                <a:solidFill>
                  <a:schemeClr val="bg1"/>
                </a:solidFill>
              </a:rPr>
              <a:t>Supervisors </a:t>
            </a:r>
          </a:p>
          <a:p>
            <a:pPr marL="342900" indent="-342900">
              <a:buFont typeface="Arial" panose="020B0604020202020204" pitchFamily="34" charset="0"/>
              <a:buChar char="•"/>
            </a:pPr>
            <a:r>
              <a:rPr lang="en-US" sz="1200" dirty="0">
                <a:solidFill>
                  <a:schemeClr val="bg1"/>
                </a:solidFill>
              </a:rPr>
              <a:t>Building Operator</a:t>
            </a:r>
          </a:p>
          <a:p>
            <a:pPr marL="342900" indent="-342900">
              <a:buFont typeface="Arial" panose="020B0604020202020204" pitchFamily="34" charset="0"/>
              <a:buChar char="•"/>
            </a:pPr>
            <a:r>
              <a:rPr lang="en-US" sz="1200" dirty="0">
                <a:solidFill>
                  <a:schemeClr val="bg1"/>
                </a:solidFill>
              </a:rPr>
              <a:t>Security Fire Wardens</a:t>
            </a:r>
          </a:p>
          <a:p>
            <a:pPr marL="342900" indent="-342900">
              <a:buFont typeface="Arial" panose="020B0604020202020204" pitchFamily="34" charset="0"/>
              <a:buChar char="•"/>
            </a:pPr>
            <a:r>
              <a:rPr lang="en-US" sz="1200" dirty="0">
                <a:solidFill>
                  <a:schemeClr val="bg1"/>
                </a:solidFill>
              </a:rPr>
              <a:t>Occupants</a:t>
            </a:r>
          </a:p>
          <a:p>
            <a:endParaRPr lang="en-US" sz="1200" dirty="0">
              <a:solidFill>
                <a:schemeClr val="bg1"/>
              </a:solidFill>
            </a:endParaRPr>
          </a:p>
          <a:p>
            <a:r>
              <a:rPr lang="en-US" sz="1200" b="1" dirty="0">
                <a:solidFill>
                  <a:schemeClr val="bg1"/>
                </a:solidFill>
              </a:rPr>
              <a:t>A building evacuation may be necessary for a variety of reasons, such as:</a:t>
            </a:r>
          </a:p>
          <a:p>
            <a:pPr marL="342900" indent="-342900">
              <a:buFont typeface="Arial" panose="020B0604020202020204" pitchFamily="34" charset="0"/>
              <a:buChar char="•"/>
            </a:pPr>
            <a:r>
              <a:rPr lang="en-US" sz="1200" dirty="0">
                <a:solidFill>
                  <a:schemeClr val="bg1"/>
                </a:solidFill>
              </a:rPr>
              <a:t>Fire</a:t>
            </a:r>
          </a:p>
          <a:p>
            <a:pPr marL="342900" indent="-342900">
              <a:buFont typeface="Arial" panose="020B0604020202020204" pitchFamily="34" charset="0"/>
              <a:buChar char="•"/>
            </a:pPr>
            <a:r>
              <a:rPr lang="en-US" sz="1200" dirty="0">
                <a:solidFill>
                  <a:schemeClr val="bg1"/>
                </a:solidFill>
              </a:rPr>
              <a:t>Power failure </a:t>
            </a:r>
          </a:p>
          <a:p>
            <a:pPr marL="342900" indent="-342900">
              <a:buFont typeface="Arial" panose="020B0604020202020204" pitchFamily="34" charset="0"/>
              <a:buChar char="•"/>
            </a:pPr>
            <a:r>
              <a:rPr lang="en-US" sz="1200" dirty="0">
                <a:solidFill>
                  <a:schemeClr val="bg1"/>
                </a:solidFill>
              </a:rPr>
              <a:t>Bomb threat</a:t>
            </a:r>
          </a:p>
          <a:p>
            <a:pPr marL="342900" indent="-342900">
              <a:buFont typeface="Arial" panose="020B0604020202020204" pitchFamily="34" charset="0"/>
              <a:buChar char="•"/>
            </a:pPr>
            <a:r>
              <a:rPr lang="en-US" sz="1200" dirty="0">
                <a:solidFill>
                  <a:schemeClr val="bg1"/>
                </a:solidFill>
              </a:rPr>
              <a:t>Hazardous spill</a:t>
            </a:r>
          </a:p>
          <a:p>
            <a:pPr marL="342900" indent="-342900">
              <a:buFont typeface="Arial" panose="020B0604020202020204" pitchFamily="34" charset="0"/>
              <a:buChar char="•"/>
            </a:pPr>
            <a:r>
              <a:rPr lang="en-US" sz="1200" dirty="0">
                <a:solidFill>
                  <a:schemeClr val="bg1"/>
                </a:solidFill>
              </a:rPr>
              <a:t>Structural damage</a:t>
            </a:r>
          </a:p>
          <a:p>
            <a:pPr marL="342900" indent="-342900">
              <a:buFont typeface="Arial" panose="020B0604020202020204" pitchFamily="34" charset="0"/>
              <a:buChar char="•"/>
            </a:pPr>
            <a:r>
              <a:rPr lang="en-US" sz="1200" dirty="0">
                <a:solidFill>
                  <a:schemeClr val="bg1"/>
                </a:solidFill>
              </a:rPr>
              <a:t>Natural causes (i.e., earthquake) or flooding</a:t>
            </a:r>
          </a:p>
          <a:p>
            <a:r>
              <a:rPr lang="en-US" sz="1200" dirty="0">
                <a:solidFill>
                  <a:schemeClr val="bg1"/>
                </a:solidFill>
              </a:rPr>
              <a:t>An evacuation will be initiated by an alarm, by administrative decision or by management in charge of the incident. If an alarm sounds, or an evacuation notice is given via the communication system, everyone must leave the building.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57</a:t>
            </a:fld>
            <a:endParaRPr lang="en-CA"/>
          </a:p>
        </p:txBody>
      </p:sp>
    </p:spTree>
    <p:extLst>
      <p:ext uri="{BB962C8B-B14F-4D97-AF65-F5344CB8AC3E}">
        <p14:creationId xmlns:p14="http://schemas.microsoft.com/office/powerpoint/2010/main" val="1877478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Responders are to follow evacuation procedures when:</a:t>
            </a:r>
          </a:p>
          <a:p>
            <a:pPr marL="514350" indent="-514350">
              <a:buFont typeface="+mj-lt"/>
              <a:buAutoNum type="arabicPeriod"/>
            </a:pPr>
            <a:r>
              <a:rPr lang="en-US" sz="1200" dirty="0">
                <a:solidFill>
                  <a:schemeClr val="bg1"/>
                </a:solidFill>
              </a:rPr>
              <a:t>Discovering smoke or fire</a:t>
            </a:r>
          </a:p>
          <a:p>
            <a:pPr marL="514350" indent="-514350">
              <a:buFont typeface="+mj-lt"/>
              <a:buAutoNum type="arabicPeriod"/>
            </a:pPr>
            <a:r>
              <a:rPr lang="en-US" sz="1200" dirty="0">
                <a:solidFill>
                  <a:schemeClr val="bg1"/>
                </a:solidFill>
              </a:rPr>
              <a:t>Hearing the fire alarm</a:t>
            </a:r>
          </a:p>
          <a:p>
            <a:r>
              <a:rPr lang="en-US" sz="1200" dirty="0">
                <a:solidFill>
                  <a:schemeClr val="bg1"/>
                </a:solidFill>
              </a:rPr>
              <a:t>All procedures should be in a Fire Safety Plan for you to review.</a:t>
            </a:r>
          </a:p>
          <a:p>
            <a:endParaRPr lang="en-US" sz="1200" dirty="0">
              <a:solidFill>
                <a:schemeClr val="bg1"/>
              </a:solidFill>
            </a:endParaRPr>
          </a:p>
          <a:p>
            <a:r>
              <a:rPr lang="en-US" sz="1200" b="1" dirty="0">
                <a:solidFill>
                  <a:schemeClr val="bg1"/>
                </a:solidFill>
              </a:rPr>
              <a:t>Order of Evacuation </a:t>
            </a:r>
          </a:p>
          <a:p>
            <a:r>
              <a:rPr lang="en-US" sz="1200" dirty="0">
                <a:solidFill>
                  <a:schemeClr val="bg1"/>
                </a:solidFill>
              </a:rPr>
              <a:t>Evacuate ambulatory people (those who can quickly move on their own without assistance)</a:t>
            </a:r>
          </a:p>
          <a:p>
            <a:r>
              <a:rPr lang="en-US" sz="1200" dirty="0">
                <a:solidFill>
                  <a:schemeClr val="bg1"/>
                </a:solidFill>
              </a:rPr>
              <a:t>Evacuate non-ambulatory people (those who need assistance may take more than one person to get them out safely)</a:t>
            </a:r>
          </a:p>
          <a:p>
            <a:r>
              <a:rPr lang="en-US" sz="1200" dirty="0">
                <a:solidFill>
                  <a:schemeClr val="bg1"/>
                </a:solidFill>
              </a:rPr>
              <a:t>There may be staff that refuse to leave. In this case, notify security and first responders.</a:t>
            </a:r>
          </a:p>
          <a:p>
            <a:endParaRPr lang="en-US" sz="1200" dirty="0">
              <a:solidFill>
                <a:schemeClr val="bg1"/>
              </a:solidFill>
            </a:endParaRPr>
          </a:p>
          <a:p>
            <a:r>
              <a:rPr lang="en-US" sz="1200" b="1" dirty="0">
                <a:solidFill>
                  <a:schemeClr val="bg1"/>
                </a:solidFill>
              </a:rPr>
              <a:t>Persons Requiring Assistance</a:t>
            </a:r>
          </a:p>
          <a:p>
            <a:r>
              <a:rPr lang="en-US" sz="1200" dirty="0">
                <a:solidFill>
                  <a:schemeClr val="bg1"/>
                </a:solidFill>
              </a:rPr>
              <a:t>Most people will, at some time during their life, have a disability. This could be temporary or permanent and will limit their ability to move around inside or outside a building and to use the built environment easily. </a:t>
            </a:r>
          </a:p>
          <a:p>
            <a:r>
              <a:rPr lang="en-US" sz="1200" dirty="0">
                <a:solidFill>
                  <a:schemeClr val="bg1"/>
                </a:solidFill>
              </a:rPr>
              <a:t>In any evacuation procedure, special consideration must be given to those persons who, due to physical or other limitations, might require assistance in evacuating during an emergency. </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58</a:t>
            </a:fld>
            <a:endParaRPr lang="en-CA"/>
          </a:p>
        </p:txBody>
      </p:sp>
    </p:spTree>
    <p:extLst>
      <p:ext uri="{BB962C8B-B14F-4D97-AF65-F5344CB8AC3E}">
        <p14:creationId xmlns:p14="http://schemas.microsoft.com/office/powerpoint/2010/main" val="3944317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60</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1846822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Some best practices in the event of a fire alarm or general emergency in your place of work:</a:t>
            </a:r>
          </a:p>
          <a:p>
            <a:endParaRPr lang="en-US" sz="1200" b="1" dirty="0">
              <a:solidFill>
                <a:schemeClr val="bg1"/>
              </a:solidFill>
            </a:endParaRPr>
          </a:p>
          <a:p>
            <a:r>
              <a:rPr lang="en-US" sz="1200" b="1" u="sng" dirty="0">
                <a:solidFill>
                  <a:schemeClr val="bg1"/>
                </a:solidFill>
              </a:rPr>
              <a:t>Always keep yourself safe!</a:t>
            </a:r>
            <a:r>
              <a:rPr lang="en-US" sz="1200" b="1" dirty="0">
                <a:solidFill>
                  <a:schemeClr val="bg1"/>
                </a:solidFill>
              </a:rPr>
              <a:t> </a:t>
            </a:r>
          </a:p>
          <a:p>
            <a:pPr marL="342900" indent="-342900">
              <a:buFont typeface="Arial" panose="020B0604020202020204" pitchFamily="34" charset="0"/>
              <a:buChar char="•"/>
            </a:pPr>
            <a:r>
              <a:rPr lang="en-US" sz="1200" dirty="0">
                <a:solidFill>
                  <a:schemeClr val="bg1"/>
                </a:solidFill>
              </a:rPr>
              <a:t>This is ALWAYS the first consideration. You will not solve the problem by becoming part of it. The best thing to do if things start to get out of control is to </a:t>
            </a:r>
            <a:r>
              <a:rPr lang="en-US" sz="1200" b="1" dirty="0">
                <a:solidFill>
                  <a:schemeClr val="bg1"/>
                </a:solidFill>
              </a:rPr>
              <a:t>evacuate the immediate area!</a:t>
            </a:r>
            <a:endParaRPr lang="en-US" sz="1200" dirty="0">
              <a:solidFill>
                <a:schemeClr val="bg1"/>
              </a:solidFill>
            </a:endParaRPr>
          </a:p>
          <a:p>
            <a:endParaRPr lang="en-US" sz="1200" b="1" dirty="0">
              <a:solidFill>
                <a:schemeClr val="bg1"/>
              </a:solidFill>
            </a:endParaRPr>
          </a:p>
          <a:p>
            <a:r>
              <a:rPr lang="en-US" sz="1200" b="1" u="sng" dirty="0">
                <a:solidFill>
                  <a:schemeClr val="bg1"/>
                </a:solidFill>
              </a:rPr>
              <a:t>Prepare for firefighters arrival!</a:t>
            </a:r>
            <a:r>
              <a:rPr lang="en-US" sz="1200" b="1" dirty="0">
                <a:solidFill>
                  <a:schemeClr val="bg1"/>
                </a:solidFill>
              </a:rPr>
              <a:t> </a:t>
            </a:r>
          </a:p>
          <a:p>
            <a:pPr marL="342900" indent="-342900">
              <a:buFont typeface="Arial" panose="020B0604020202020204" pitchFamily="34" charset="0"/>
              <a:buChar char="•"/>
            </a:pPr>
            <a:r>
              <a:rPr lang="en-US" sz="1200" dirty="0">
                <a:solidFill>
                  <a:schemeClr val="bg1"/>
                </a:solidFill>
              </a:rPr>
              <a:t>If you are in a security role you will work closely with firefighters during an emergency. The best way to help is to provide smooth access for firefighters to access and eliminate the danger. This involves providing keys, directions, and a brief update with key information about the incident (if known).</a:t>
            </a: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61</a:t>
            </a:fld>
            <a:endParaRPr lang="en-CA"/>
          </a:p>
        </p:txBody>
      </p:sp>
    </p:spTree>
    <p:extLst>
      <p:ext uri="{BB962C8B-B14F-4D97-AF65-F5344CB8AC3E}">
        <p14:creationId xmlns:p14="http://schemas.microsoft.com/office/powerpoint/2010/main" val="747203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Some best practices in the event of a fire alarm or general emergency in your place of work:</a:t>
            </a:r>
          </a:p>
          <a:p>
            <a:endParaRPr lang="en-US" sz="1200" b="1" dirty="0">
              <a:solidFill>
                <a:schemeClr val="bg1"/>
              </a:solidFill>
            </a:endParaRPr>
          </a:p>
          <a:p>
            <a:r>
              <a:rPr lang="en-US" sz="1200" b="1" u="sng" dirty="0">
                <a:solidFill>
                  <a:schemeClr val="bg1"/>
                </a:solidFill>
              </a:rPr>
              <a:t>Know your workplace!</a:t>
            </a:r>
            <a:r>
              <a:rPr lang="en-US" sz="1200" b="1" dirty="0">
                <a:solidFill>
                  <a:schemeClr val="bg1"/>
                </a:solidFill>
              </a:rPr>
              <a:t> </a:t>
            </a:r>
          </a:p>
          <a:p>
            <a:pPr marL="342900" indent="-342900">
              <a:buFont typeface="Arial" panose="020B0604020202020204" pitchFamily="34" charset="0"/>
              <a:buChar char="•"/>
            </a:pPr>
            <a:r>
              <a:rPr lang="en-US" sz="1200" dirty="0">
                <a:solidFill>
                  <a:schemeClr val="bg1"/>
                </a:solidFill>
              </a:rPr>
              <a:t>Firefighters will have access to floor plans and surface-level information upon arrival, sometimes every second can increase the scale of the emergency. </a:t>
            </a:r>
          </a:p>
          <a:p>
            <a:pPr marL="342900" indent="-342900">
              <a:buFont typeface="Arial" panose="020B0604020202020204" pitchFamily="34" charset="0"/>
              <a:buChar char="•"/>
            </a:pPr>
            <a:r>
              <a:rPr lang="en-US" sz="1200" dirty="0">
                <a:solidFill>
                  <a:schemeClr val="bg1"/>
                </a:solidFill>
              </a:rPr>
              <a:t>Knowing where to go and relaying that to firefighters can often be the difference between a small “bread and butter” call or a large incident requiring a vast amount of resources. </a:t>
            </a:r>
          </a:p>
          <a:p>
            <a:pPr marL="342900" indent="-342900">
              <a:buFont typeface="Arial" panose="020B0604020202020204" pitchFamily="34" charset="0"/>
              <a:buChar char="•"/>
            </a:pPr>
            <a:r>
              <a:rPr lang="en-US" sz="1200" dirty="0">
                <a:solidFill>
                  <a:schemeClr val="bg1"/>
                </a:solidFill>
              </a:rPr>
              <a:t>If safe and reasonable, provide firefighters with a brief introduction of what and where the problem is and be prepared to escort them to the general area of the emergency. </a:t>
            </a:r>
            <a:endParaRPr lang="en-US" sz="1200" b="1" dirty="0">
              <a:solidFill>
                <a:schemeClr val="bg1"/>
              </a:solidFill>
            </a:endParaRPr>
          </a:p>
          <a:p>
            <a:endParaRPr lang="en-US" sz="1200" b="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9853180-ED49-4C4E-89F3-42554FD58CAF}" type="slidenum">
              <a:rPr lang="en-CA" smtClean="0"/>
              <a:t>62</a:t>
            </a:fld>
            <a:endParaRPr lang="en-CA"/>
          </a:p>
        </p:txBody>
      </p:sp>
    </p:spTree>
    <p:extLst>
      <p:ext uri="{BB962C8B-B14F-4D97-AF65-F5344CB8AC3E}">
        <p14:creationId xmlns:p14="http://schemas.microsoft.com/office/powerpoint/2010/main" val="398969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dirty="0"/>
              <a:t>Screen</a:t>
            </a:r>
            <a:r>
              <a:rPr lang="en-CA" baseline="0" dirty="0"/>
              <a:t> for arrival</a:t>
            </a:r>
            <a:endParaRPr lang="en-CA" dirty="0"/>
          </a:p>
        </p:txBody>
      </p:sp>
      <p:sp>
        <p:nvSpPr>
          <p:cNvPr id="4" name="Slide Number Placeholder 3"/>
          <p:cNvSpPr>
            <a:spLocks noGrp="1"/>
          </p:cNvSpPr>
          <p:nvPr>
            <p:ph type="sldNum" sz="quarter" idx="10"/>
          </p:nvPr>
        </p:nvSpPr>
        <p:spPr/>
        <p:txBody>
          <a:bodyPr/>
          <a:lstStyle/>
          <a:p>
            <a:fld id="{72899796-6869-4ACC-B654-6A3F9C427AFF}" type="slidenum">
              <a:rPr lang="en-CA" smtClean="0">
                <a:solidFill>
                  <a:prstClr val="black"/>
                </a:solidFill>
              </a:rPr>
              <a:pPr/>
              <a:t>8</a:t>
            </a:fld>
            <a:endParaRPr lang="en-CA" dirty="0">
              <a:solidFill>
                <a:prstClr val="black"/>
              </a:solidFill>
            </a:endParaRPr>
          </a:p>
        </p:txBody>
      </p:sp>
      <p:sp>
        <p:nvSpPr>
          <p:cNvPr id="5" name="Header Placeholder 4"/>
          <p:cNvSpPr>
            <a:spLocks noGrp="1"/>
          </p:cNvSpPr>
          <p:nvPr>
            <p:ph type="hdr" sz="quarter" idx="11"/>
          </p:nvPr>
        </p:nvSpPr>
        <p:spPr/>
        <p:txBody>
          <a:bodyPr/>
          <a:lstStyle/>
          <a:p>
            <a:r>
              <a:rPr lang="en-CA">
                <a:solidFill>
                  <a:prstClr val="black"/>
                </a:solidFill>
              </a:rPr>
              <a:t>Day 1 - National</a:t>
            </a:r>
          </a:p>
        </p:txBody>
      </p:sp>
    </p:spTree>
    <p:extLst>
      <p:ext uri="{BB962C8B-B14F-4D97-AF65-F5344CB8AC3E}">
        <p14:creationId xmlns:p14="http://schemas.microsoft.com/office/powerpoint/2010/main" val="184682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l">
              <a:buFont typeface="Arial" panose="020B0604020202020204" pitchFamily="34" charset="0"/>
              <a:buChar char="•"/>
            </a:pPr>
            <a:r>
              <a:rPr lang="en-US" dirty="0">
                <a:solidFill>
                  <a:schemeClr val="bg1"/>
                </a:solidFill>
              </a:rPr>
              <a:t>Typically , fire results from a </a:t>
            </a:r>
            <a:r>
              <a:rPr lang="en-US" b="1" dirty="0">
                <a:solidFill>
                  <a:schemeClr val="bg1"/>
                </a:solidFill>
              </a:rPr>
              <a:t>chemical reaction </a:t>
            </a:r>
            <a:r>
              <a:rPr lang="en-US" dirty="0">
                <a:solidFill>
                  <a:schemeClr val="bg1"/>
                </a:solidFill>
              </a:rPr>
              <a:t>between </a:t>
            </a:r>
            <a:r>
              <a:rPr lang="en-US" b="1" dirty="0">
                <a:solidFill>
                  <a:schemeClr val="bg1"/>
                </a:solidFill>
              </a:rPr>
              <a:t>oxygen </a:t>
            </a:r>
            <a:r>
              <a:rPr lang="en-US" dirty="0">
                <a:solidFill>
                  <a:schemeClr val="bg1"/>
                </a:solidFill>
              </a:rPr>
              <a:t>and some sort of </a:t>
            </a:r>
            <a:r>
              <a:rPr lang="en-US" b="1" dirty="0">
                <a:solidFill>
                  <a:schemeClr val="bg1"/>
                </a:solidFill>
              </a:rPr>
              <a:t>fuel source </a:t>
            </a:r>
            <a:r>
              <a:rPr lang="en-US" dirty="0">
                <a:solidFill>
                  <a:schemeClr val="bg1"/>
                </a:solidFill>
              </a:rPr>
              <a:t>(Obviously, wood, paper, petroleum, propane, etc.) – this reaction is known as </a:t>
            </a:r>
            <a:r>
              <a:rPr lang="en-US" b="1" dirty="0">
                <a:solidFill>
                  <a:schemeClr val="bg1"/>
                </a:solidFill>
              </a:rPr>
              <a:t>fast oxidization.</a:t>
            </a:r>
          </a:p>
          <a:p>
            <a:pPr marL="342900" indent="-342900" algn="l">
              <a:lnSpc>
                <a:spcPct val="110000"/>
              </a:lnSpc>
              <a:spcBef>
                <a:spcPts val="1200"/>
              </a:spcBef>
              <a:buFont typeface="Arial" panose="020B0604020202020204" pitchFamily="34" charset="0"/>
              <a:buChar char="•"/>
              <a:defRPr/>
            </a:pPr>
            <a:r>
              <a:rPr lang="en-US" dirty="0">
                <a:solidFill>
                  <a:schemeClr val="bg1"/>
                </a:solidFill>
              </a:rPr>
              <a:t>Obviously, fire does not spontaneously occur just because a fuel source is naturally surrounded by oxygen in the air.</a:t>
            </a:r>
            <a:endParaRPr lang="en-CA" dirty="0">
              <a:solidFill>
                <a:schemeClr val="bg1"/>
              </a:solidFill>
              <a:latin typeface="Franklin Gothic Book" panose="020B0503020102020204" pitchFamily="34" charset="0"/>
            </a:endParaRPr>
          </a:p>
          <a:p>
            <a:pPr marL="342900" indent="-342900" algn="l">
              <a:lnSpc>
                <a:spcPct val="110000"/>
              </a:lnSpc>
              <a:spcBef>
                <a:spcPts val="1200"/>
              </a:spcBef>
              <a:buFont typeface="Arial" panose="020B0604020202020204" pitchFamily="34" charset="0"/>
              <a:buChar char="•"/>
              <a:defRPr/>
            </a:pPr>
            <a:r>
              <a:rPr lang="en-US" dirty="0">
                <a:solidFill>
                  <a:schemeClr val="bg1"/>
                </a:solidFill>
              </a:rPr>
              <a:t>For the chemical reaction to take place, the fuel source must be </a:t>
            </a:r>
            <a:r>
              <a:rPr lang="en-US" b="1" dirty="0">
                <a:solidFill>
                  <a:schemeClr val="bg1"/>
                </a:solidFill>
              </a:rPr>
              <a:t>heated</a:t>
            </a:r>
            <a:r>
              <a:rPr lang="en-US" dirty="0">
                <a:solidFill>
                  <a:schemeClr val="bg1"/>
                </a:solidFill>
              </a:rPr>
              <a:t> to its </a:t>
            </a:r>
            <a:r>
              <a:rPr lang="en-US" b="1" dirty="0">
                <a:solidFill>
                  <a:schemeClr val="bg1"/>
                </a:solidFill>
              </a:rPr>
              <a:t>ignition temperature. </a:t>
            </a:r>
            <a:r>
              <a:rPr lang="en-US" dirty="0">
                <a:solidFill>
                  <a:schemeClr val="bg1"/>
                </a:solidFill>
              </a:rPr>
              <a:t>That will vary depending on the fuel source involved. </a:t>
            </a:r>
          </a:p>
          <a:p>
            <a:pPr marL="342900" indent="-342900" algn="l">
              <a:lnSpc>
                <a:spcPct val="110000"/>
              </a:lnSpc>
              <a:spcBef>
                <a:spcPts val="1200"/>
              </a:spcBef>
              <a:buFont typeface="Arial" panose="020B0604020202020204" pitchFamily="34" charset="0"/>
              <a:buChar char="•"/>
              <a:defRPr/>
            </a:pPr>
            <a:r>
              <a:rPr lang="en-US" dirty="0">
                <a:solidFill>
                  <a:schemeClr val="bg1"/>
                </a:solidFill>
              </a:rPr>
              <a:t>What makes the chemical reactions involved in fire persistent and relentless is the face that fire is </a:t>
            </a:r>
            <a:r>
              <a:rPr lang="en-US" b="1" dirty="0">
                <a:solidFill>
                  <a:schemeClr val="bg1"/>
                </a:solidFill>
              </a:rPr>
              <a:t>self-perpetuating.</a:t>
            </a:r>
          </a:p>
          <a:p>
            <a:pPr marL="0" indent="0" algn="l">
              <a:lnSpc>
                <a:spcPct val="110000"/>
              </a:lnSpc>
              <a:spcBef>
                <a:spcPts val="1200"/>
              </a:spcBef>
              <a:buFont typeface="Arial" panose="020B0604020202020204" pitchFamily="34" charset="0"/>
              <a:buNone/>
              <a:defRPr/>
            </a:pPr>
            <a:r>
              <a:rPr lang="en-US" b="1" dirty="0">
                <a:solidFill>
                  <a:schemeClr val="bg1"/>
                </a:solidFill>
              </a:rPr>
              <a:t>Self</a:t>
            </a:r>
            <a:r>
              <a:rPr lang="en-US" b="1" baseline="0" dirty="0">
                <a:solidFill>
                  <a:schemeClr val="bg1"/>
                </a:solidFill>
              </a:rPr>
              <a:t> Perpetuating: </a:t>
            </a:r>
            <a:r>
              <a:rPr lang="en-US" b="0" baseline="0" dirty="0">
                <a:solidFill>
                  <a:schemeClr val="bg1"/>
                </a:solidFill>
              </a:rPr>
              <a:t>Capable of continuing or renewing one’s self indefinitely </a:t>
            </a:r>
            <a:endParaRPr lang="en-US" b="1" dirty="0">
              <a:solidFill>
                <a:schemeClr val="bg1"/>
              </a:solidFill>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10</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l">
              <a:buFont typeface="Arial" panose="020B0604020202020204" pitchFamily="34" charset="0"/>
              <a:buChar char="•"/>
            </a:pPr>
            <a:r>
              <a:rPr lang="en-US" dirty="0">
                <a:solidFill>
                  <a:schemeClr val="bg1"/>
                </a:solidFill>
              </a:rPr>
              <a:t>The heat of the resulting combustion keeps the fuel source at or beyond its combustion temperature, the fire will continue to burn as long as the </a:t>
            </a:r>
            <a:r>
              <a:rPr lang="en-US" b="1" dirty="0">
                <a:solidFill>
                  <a:schemeClr val="bg1"/>
                </a:solidFill>
              </a:rPr>
              <a:t>fuel and oxygen remain present to sustain it</a:t>
            </a:r>
            <a:r>
              <a:rPr lang="en-US" dirty="0">
                <a:solidFill>
                  <a:schemeClr val="bg1"/>
                </a:solidFill>
              </a:rPr>
              <a:t>.</a:t>
            </a:r>
          </a:p>
          <a:p>
            <a:pPr marL="342900" indent="-342900" algn="l">
              <a:buFont typeface="Arial" panose="020B0604020202020204" pitchFamily="34" charset="0"/>
              <a:buChar char="•"/>
            </a:pPr>
            <a:r>
              <a:rPr lang="en-US" dirty="0">
                <a:solidFill>
                  <a:schemeClr val="bg1"/>
                </a:solidFill>
              </a:rPr>
              <a:t>The chemical reactions involved in fire also create by-products combustion: </a:t>
            </a:r>
            <a:r>
              <a:rPr lang="en-US" b="1" dirty="0">
                <a:solidFill>
                  <a:schemeClr val="bg1"/>
                </a:solidFill>
              </a:rPr>
              <a:t>energy </a:t>
            </a:r>
            <a:r>
              <a:rPr lang="en-US" dirty="0">
                <a:solidFill>
                  <a:schemeClr val="bg1"/>
                </a:solidFill>
              </a:rPr>
              <a:t>(heat)</a:t>
            </a:r>
            <a:r>
              <a:rPr lang="en-US" b="1" dirty="0">
                <a:solidFill>
                  <a:schemeClr val="bg1"/>
                </a:solidFill>
              </a:rPr>
              <a:t>, light </a:t>
            </a:r>
            <a:r>
              <a:rPr lang="en-US" dirty="0">
                <a:solidFill>
                  <a:schemeClr val="bg1"/>
                </a:solidFill>
              </a:rPr>
              <a:t>(“incandescence”) and </a:t>
            </a:r>
            <a:r>
              <a:rPr lang="en-US" b="1" dirty="0">
                <a:solidFill>
                  <a:schemeClr val="bg1"/>
                </a:solidFill>
              </a:rPr>
              <a:t>smoke </a:t>
            </a:r>
            <a:r>
              <a:rPr lang="en-US" dirty="0">
                <a:solidFill>
                  <a:schemeClr val="bg1"/>
                </a:solidFill>
              </a:rPr>
              <a:t>(compounds of hydrogen, carbon &amp; oxygen).</a:t>
            </a:r>
          </a:p>
          <a:p>
            <a:pPr marL="342900" indent="-342900" algn="l">
              <a:buFont typeface="Arial" panose="020B0604020202020204" pitchFamily="34" charset="0"/>
              <a:buChar char="•"/>
            </a:pPr>
            <a:r>
              <a:rPr lang="en-US" dirty="0">
                <a:solidFill>
                  <a:schemeClr val="bg1"/>
                </a:solidFill>
              </a:rPr>
              <a:t>Other by-products of fire include: </a:t>
            </a:r>
            <a:r>
              <a:rPr lang="en-US" b="1" dirty="0">
                <a:solidFill>
                  <a:schemeClr val="bg1"/>
                </a:solidFill>
              </a:rPr>
              <a:t>“char”- </a:t>
            </a:r>
            <a:r>
              <a:rPr lang="en-US" dirty="0">
                <a:solidFill>
                  <a:schemeClr val="bg1"/>
                </a:solidFill>
              </a:rPr>
              <a:t>nearly pure carbon; and </a:t>
            </a:r>
            <a:r>
              <a:rPr lang="en-US" b="1" dirty="0">
                <a:solidFill>
                  <a:schemeClr val="bg1"/>
                </a:solidFill>
              </a:rPr>
              <a:t>“ash” – </a:t>
            </a:r>
            <a:r>
              <a:rPr lang="en-US" dirty="0">
                <a:solidFill>
                  <a:schemeClr val="bg1"/>
                </a:solidFill>
              </a:rPr>
              <a:t>unburnable minerals such as potassium, calcium, etc. </a:t>
            </a:r>
          </a:p>
          <a:p>
            <a:pPr marL="342900" indent="-342900" algn="l">
              <a:buFont typeface="Arial" panose="020B0604020202020204" pitchFamily="34" charset="0"/>
              <a:buChar char="•"/>
            </a:pPr>
            <a:r>
              <a:rPr lang="en-US" dirty="0">
                <a:solidFill>
                  <a:schemeClr val="bg1"/>
                </a:solidFill>
              </a:rPr>
              <a:t>Certain toxins may also be produced as a by-product of some burning fuels. Example: toxic gases such as Carbon Monoxide (CO) and Hydrogen Cyanide (HCN), among others.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11</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l">
              <a:buFont typeface="Arial" panose="020B0604020202020204" pitchFamily="34" charset="0"/>
              <a:buChar char="•"/>
            </a:pPr>
            <a:r>
              <a:rPr lang="en-US" dirty="0">
                <a:solidFill>
                  <a:schemeClr val="bg1"/>
                </a:solidFill>
              </a:rPr>
              <a:t>In short, the fire will burn until something </a:t>
            </a:r>
            <a:r>
              <a:rPr lang="en-US" b="1" dirty="0">
                <a:solidFill>
                  <a:schemeClr val="bg1"/>
                </a:solidFill>
              </a:rPr>
              <a:t>interrupts </a:t>
            </a:r>
            <a:r>
              <a:rPr lang="en-US" dirty="0">
                <a:solidFill>
                  <a:schemeClr val="bg1"/>
                </a:solidFill>
              </a:rPr>
              <a:t>the chemical reaction.</a:t>
            </a:r>
          </a:p>
          <a:p>
            <a:pPr marL="342900" indent="-342900" algn="l">
              <a:buFont typeface="Arial" panose="020B0604020202020204" pitchFamily="34" charset="0"/>
              <a:buChar char="•"/>
            </a:pPr>
            <a:r>
              <a:rPr lang="en-US" dirty="0">
                <a:solidFill>
                  <a:schemeClr val="bg1"/>
                </a:solidFill>
              </a:rPr>
              <a:t>If the chemical reaction is left alone, typically either fuel or oxygen will deplete entirely before the chemical reaction ceases.</a:t>
            </a:r>
          </a:p>
          <a:p>
            <a:pPr marL="342900" indent="-342900" algn="l">
              <a:buFont typeface="Arial" panose="020B0604020202020204" pitchFamily="34" charset="0"/>
              <a:buChar char="•"/>
            </a:pPr>
            <a:r>
              <a:rPr lang="en-US" dirty="0">
                <a:solidFill>
                  <a:schemeClr val="bg1"/>
                </a:solidFill>
              </a:rPr>
              <a:t>Extinguishers are designed to </a:t>
            </a:r>
            <a:r>
              <a:rPr lang="en-US" b="1" dirty="0">
                <a:solidFill>
                  <a:schemeClr val="bg1"/>
                </a:solidFill>
              </a:rPr>
              <a:t>interrupt the chemical reaction</a:t>
            </a:r>
            <a:r>
              <a:rPr lang="en-US" dirty="0">
                <a:solidFill>
                  <a:schemeClr val="bg1"/>
                </a:solidFill>
              </a:rPr>
              <a:t>, and stop the spread of fire </a:t>
            </a:r>
            <a:r>
              <a:rPr lang="en-US" b="1" dirty="0">
                <a:solidFill>
                  <a:schemeClr val="bg1"/>
                </a:solidFill>
              </a:rPr>
              <a:t>far earlier</a:t>
            </a:r>
            <a:r>
              <a:rPr lang="en-US" dirty="0">
                <a:solidFill>
                  <a:schemeClr val="bg1"/>
                </a:solidFill>
              </a:rPr>
              <a:t> than it’s natural extinguishment.</a:t>
            </a:r>
          </a:p>
          <a:p>
            <a:pPr marL="342900" indent="-342900" algn="l">
              <a:buFont typeface="Arial" panose="020B0604020202020204" pitchFamily="34" charset="0"/>
              <a:buChar char="•"/>
            </a:pPr>
            <a:r>
              <a:rPr lang="en-US" dirty="0">
                <a:solidFill>
                  <a:schemeClr val="bg1"/>
                </a:solidFill>
              </a:rPr>
              <a:t>This can be done in 4 ways, however fire extinguishers will use </a:t>
            </a:r>
            <a:r>
              <a:rPr lang="en-US" b="1" dirty="0">
                <a:solidFill>
                  <a:schemeClr val="bg1"/>
                </a:solidFill>
              </a:rPr>
              <a:t>1 of 3 </a:t>
            </a:r>
            <a:r>
              <a:rPr lang="en-US" dirty="0">
                <a:solidFill>
                  <a:schemeClr val="bg1"/>
                </a:solidFill>
              </a:rPr>
              <a:t>methods to stop the </a:t>
            </a:r>
            <a:r>
              <a:rPr lang="en-US" b="1" dirty="0">
                <a:solidFill>
                  <a:schemeClr val="bg1"/>
                </a:solidFill>
              </a:rPr>
              <a:t>chemical reaction</a:t>
            </a:r>
            <a:r>
              <a:rPr lang="en-US" dirty="0">
                <a:solidFill>
                  <a:schemeClr val="bg1"/>
                </a:solidFill>
              </a:rPr>
              <a:t>.</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12</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Welcome Slide (Animated)</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30AE487-367D-47EA-B965-2670EBD6AA18}" type="slidenum">
              <a:rPr lang="en-CA" altLang="en-US" smtClean="0">
                <a:solidFill>
                  <a:prstClr val="black"/>
                </a:solidFill>
                <a:latin typeface="Calibri" panose="020F0502020204030204" pitchFamily="34" charset="0"/>
              </a:rPr>
              <a:pPr fontAlgn="base">
                <a:spcBef>
                  <a:spcPct val="0"/>
                </a:spcBef>
                <a:spcAft>
                  <a:spcPct val="0"/>
                </a:spcAft>
              </a:pPr>
              <a:t>13</a:t>
            </a:fld>
            <a:endParaRPr lang="en-C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3879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13189"/>
            <a:ext cx="9144000" cy="1634089"/>
          </a:xfrm>
        </p:spPr>
        <p:txBody>
          <a:bodyPr anchor="b">
            <a:normAutofit/>
          </a:bodyPr>
          <a:lstStyle>
            <a:lvl1pPr algn="ctr">
              <a:defRPr sz="3500" b="0">
                <a:latin typeface="Franklin Gothic Demi" panose="020B0703020102020204" pitchFamily="34" charset="0"/>
              </a:defRPr>
            </a:lvl1pPr>
          </a:lstStyle>
          <a:p>
            <a:r>
              <a:rPr lang="en-US" dirty="0"/>
              <a:t>Building Owner Fire Alarm Systems</a:t>
            </a:r>
          </a:p>
        </p:txBody>
      </p:sp>
      <p:sp>
        <p:nvSpPr>
          <p:cNvPr id="3" name="Subtitle 2"/>
          <p:cNvSpPr>
            <a:spLocks noGrp="1"/>
          </p:cNvSpPr>
          <p:nvPr>
            <p:ph type="subTitle" idx="1"/>
          </p:nvPr>
        </p:nvSpPr>
        <p:spPr>
          <a:xfrm>
            <a:off x="1524000" y="3576142"/>
            <a:ext cx="9144000" cy="1655762"/>
          </a:xfrm>
        </p:spPr>
        <p:txBody>
          <a:bodyPr>
            <a:noAutofit/>
          </a:bodyPr>
          <a:lstStyle>
            <a:lvl1pPr marL="0" indent="0" algn="ctr">
              <a:buNone/>
              <a:defRPr sz="6500">
                <a:solidFill>
                  <a:srgbClr val="A2BCAA"/>
                </a:solidFill>
                <a:latin typeface="Franklin Gothic Demi" panose="020B07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6CCCC126-7EEC-C0C7-A56E-7267C25CF9F6}"/>
              </a:ext>
            </a:extLst>
          </p:cNvPr>
          <p:cNvPicPr>
            <a:picLocks noChangeAspect="1"/>
          </p:cNvPicPr>
          <p:nvPr userDrawn="1"/>
        </p:nvPicPr>
        <p:blipFill>
          <a:blip r:embed="rId2">
            <a:extLst>
              <a:ext uri="{28A0092B-C50C-407E-A947-70E740481C1C}">
                <a14:useLocalDpi xmlns:a14="http://schemas.microsoft.com/office/drawing/2010/main" val="0"/>
              </a:ext>
            </a:extLst>
          </a:blip>
          <a:srcRect t="34869" b="41303"/>
          <a:stretch/>
        </p:blipFill>
        <p:spPr>
          <a:xfrm>
            <a:off x="0" y="0"/>
            <a:ext cx="12192000" cy="1634089"/>
          </a:xfrm>
          <a:prstGeom prst="rect">
            <a:avLst/>
          </a:prstGeom>
        </p:spPr>
      </p:pic>
      <p:sp>
        <p:nvSpPr>
          <p:cNvPr id="4" name="Slide Number Placeholder 2">
            <a:extLst>
              <a:ext uri="{FF2B5EF4-FFF2-40B4-BE49-F238E27FC236}">
                <a16:creationId xmlns:a16="http://schemas.microsoft.com/office/drawing/2014/main" id="{E09144B8-D065-0254-9E1C-3DE55D784B1D}"/>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688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Text and Media Clip">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0D0914A-D5B7-B3E0-72AB-4201061A299F}"/>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985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7380-FA54-C74A-6053-A59C64200F81}"/>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0790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173D-0DB5-D053-A1AD-7A2E6A22F618}"/>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2780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Interior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477AFA-7D30-42D1-9E93-9343F4D087C6}"/>
              </a:ext>
            </a:extLst>
          </p:cNvPr>
          <p:cNvSpPr/>
          <p:nvPr userDrawn="1"/>
        </p:nvSpPr>
        <p:spPr>
          <a:xfrm>
            <a:off x="-63064" y="0"/>
            <a:ext cx="12307613" cy="987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 name="Title 1"/>
          <p:cNvSpPr>
            <a:spLocks noGrp="1"/>
          </p:cNvSpPr>
          <p:nvPr>
            <p:ph type="title"/>
          </p:nvPr>
        </p:nvSpPr>
        <p:spPr>
          <a:xfrm>
            <a:off x="0" y="231226"/>
            <a:ext cx="12192000" cy="756746"/>
          </a:xfrm>
        </p:spPr>
        <p:txBody>
          <a:bodyPr>
            <a:normAutofit/>
          </a:bodyPr>
          <a:lstStyle>
            <a:lvl1pPr algn="ctr">
              <a:defRPr sz="3500" b="0">
                <a:solidFill>
                  <a:srgbClr val="4D4D4F"/>
                </a:solidFill>
                <a:latin typeface="Franklin Gothic Book" panose="020B05030201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CCE79C92-7DA5-89D4-D5C2-BE6216179A05}"/>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231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B9BD394-85BD-7F24-4754-0C5A083D7A26}"/>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78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351363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1C9F83EE-21E6-942A-36C9-47905C9C49C4}"/>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417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361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Slide Number Placeholder 2">
            <a:extLst>
              <a:ext uri="{FF2B5EF4-FFF2-40B4-BE49-F238E27FC236}">
                <a16:creationId xmlns:a16="http://schemas.microsoft.com/office/drawing/2014/main" id="{9FFAF969-50A6-D937-BDF9-9C19D25DBB0F}"/>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7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Slide Number Placeholder 2">
            <a:extLst>
              <a:ext uri="{FF2B5EF4-FFF2-40B4-BE49-F238E27FC236}">
                <a16:creationId xmlns:a16="http://schemas.microsoft.com/office/drawing/2014/main" id="{ADAA2C21-0DF7-BA67-362A-E216E05563BA}"/>
              </a:ext>
            </a:extLst>
          </p:cNvPr>
          <p:cNvSpPr txBox="1">
            <a:spLocks/>
          </p:cNvSpPr>
          <p:nvPr userDrawn="1"/>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7496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lvl1pPr>
              <a:defRPr b="0"/>
            </a:lvl1pPr>
          </a:lstStyle>
          <a:p>
            <a:r>
              <a:rPr lang="en-US" dirty="0"/>
              <a:t>Click to edit Master title style</a:t>
            </a:r>
            <a:endParaRPr lang="en-CA"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Media Placeholder 3"/>
          <p:cNvSpPr>
            <a:spLocks noGrp="1"/>
          </p:cNvSpPr>
          <p:nvPr>
            <p:ph type="media" sz="half" idx="2"/>
          </p:nvPr>
        </p:nvSpPr>
        <p:spPr>
          <a:xfrm>
            <a:off x="6197600" y="1600201"/>
            <a:ext cx="5384800" cy="4525963"/>
          </a:xfrm>
        </p:spPr>
        <p:txBody>
          <a:bodyPr/>
          <a:lstStyle/>
          <a:p>
            <a:endParaRPr lang="en-CA"/>
          </a:p>
        </p:txBody>
      </p:sp>
      <p:sp>
        <p:nvSpPr>
          <p:cNvPr id="5" name="Slide Number Placeholder 2">
            <a:extLst>
              <a:ext uri="{FF2B5EF4-FFF2-40B4-BE49-F238E27FC236}">
                <a16:creationId xmlns:a16="http://schemas.microsoft.com/office/drawing/2014/main" id="{3C687C55-58D6-994E-944D-748BD3E76897}"/>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Text and Media Clip">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B645B753-BD09-1D3A-A791-E40575B5DA33}"/>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3594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D4D4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10" name="Rectangle 9">
            <a:extLst>
              <a:ext uri="{FF2B5EF4-FFF2-40B4-BE49-F238E27FC236}">
                <a16:creationId xmlns:a16="http://schemas.microsoft.com/office/drawing/2014/main" id="{92FB0AE1-C49E-E212-0C50-C836E05683F9}"/>
              </a:ext>
            </a:extLst>
          </p:cNvPr>
          <p:cNvSpPr/>
          <p:nvPr userDrawn="1"/>
        </p:nvSpPr>
        <p:spPr>
          <a:xfrm>
            <a:off x="0" y="5980836"/>
            <a:ext cx="7861852" cy="877165"/>
          </a:xfrm>
          <a:prstGeom prst="rect">
            <a:avLst/>
          </a:prstGeom>
          <a:solidFill>
            <a:srgbClr val="428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itle 1">
            <a:extLst>
              <a:ext uri="{FF2B5EF4-FFF2-40B4-BE49-F238E27FC236}">
                <a16:creationId xmlns:a16="http://schemas.microsoft.com/office/drawing/2014/main" id="{7D24A263-A9CE-89E8-A6B4-812BED59F298}"/>
              </a:ext>
            </a:extLst>
          </p:cNvPr>
          <p:cNvSpPr txBox="1">
            <a:spLocks/>
          </p:cNvSpPr>
          <p:nvPr userDrawn="1"/>
        </p:nvSpPr>
        <p:spPr>
          <a:xfrm>
            <a:off x="511078" y="6176963"/>
            <a:ext cx="7138737" cy="434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A2BCAA"/>
                </a:solidFill>
                <a:effectLst/>
                <a:uLnTx/>
                <a:uFillTx/>
                <a:latin typeface="Franklin Gothic Demi" panose="020B0703020102020204" pitchFamily="34" charset="0"/>
                <a:ea typeface="+mj-ea"/>
                <a:cs typeface="+mj-cs"/>
              </a:rPr>
              <a:t>Portable Fire Extinguisher Training</a:t>
            </a:r>
          </a:p>
        </p:txBody>
      </p:sp>
      <p:sp>
        <p:nvSpPr>
          <p:cNvPr id="12" name="Rectangle 11">
            <a:extLst>
              <a:ext uri="{FF2B5EF4-FFF2-40B4-BE49-F238E27FC236}">
                <a16:creationId xmlns:a16="http://schemas.microsoft.com/office/drawing/2014/main" id="{0FAEBE35-DD33-086E-60E1-3505035EB261}"/>
              </a:ext>
            </a:extLst>
          </p:cNvPr>
          <p:cNvSpPr/>
          <p:nvPr userDrawn="1"/>
        </p:nvSpPr>
        <p:spPr>
          <a:xfrm>
            <a:off x="7861852" y="5980836"/>
            <a:ext cx="4330147" cy="87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F81DCBFA-B213-31C1-C07C-C9CEFB88C42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549307" y="6092927"/>
            <a:ext cx="2955237" cy="674002"/>
          </a:xfrm>
          <a:prstGeom prst="rect">
            <a:avLst/>
          </a:prstGeom>
        </p:spPr>
      </p:pic>
    </p:spTree>
    <p:extLst>
      <p:ext uri="{BB962C8B-B14F-4D97-AF65-F5344CB8AC3E}">
        <p14:creationId xmlns:p14="http://schemas.microsoft.com/office/powerpoint/2010/main" val="4062662776"/>
      </p:ext>
    </p:extLst>
  </p:cSld>
  <p:clrMap bg1="lt1" tx1="dk1" bg2="lt2" tx2="dk2" accent1="accent1" accent2="accent2" accent3="accent3" accent4="accent4" accent5="accent5" accent6="accent6" hlink="hlink" folHlink="folHlink"/>
  <p:sldLayoutIdLst>
    <p:sldLayoutId id="2147483775" r:id="rId1"/>
    <p:sldLayoutId id="2147483789" r:id="rId2"/>
    <p:sldLayoutId id="2147483791" r:id="rId3"/>
    <p:sldLayoutId id="2147483776" r:id="rId4"/>
    <p:sldLayoutId id="2147483778" r:id="rId5"/>
    <p:sldLayoutId id="2147483780" r:id="rId6"/>
    <p:sldLayoutId id="2147483781" r:id="rId7"/>
    <p:sldLayoutId id="2147483787" r:id="rId8"/>
    <p:sldLayoutId id="214748379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bg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7ECE5"/>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7ECE5"/>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7ECE5"/>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7ECE5"/>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7ECE5"/>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10" name="Rectangle 9">
            <a:extLst>
              <a:ext uri="{FF2B5EF4-FFF2-40B4-BE49-F238E27FC236}">
                <a16:creationId xmlns:a16="http://schemas.microsoft.com/office/drawing/2014/main" id="{92FB0AE1-C49E-E212-0C50-C836E05683F9}"/>
              </a:ext>
            </a:extLst>
          </p:cNvPr>
          <p:cNvSpPr/>
          <p:nvPr userDrawn="1"/>
        </p:nvSpPr>
        <p:spPr>
          <a:xfrm>
            <a:off x="0" y="5980836"/>
            <a:ext cx="7861852" cy="877165"/>
          </a:xfrm>
          <a:prstGeom prst="rect">
            <a:avLst/>
          </a:prstGeom>
          <a:solidFill>
            <a:srgbClr val="428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itle 1">
            <a:extLst>
              <a:ext uri="{FF2B5EF4-FFF2-40B4-BE49-F238E27FC236}">
                <a16:creationId xmlns:a16="http://schemas.microsoft.com/office/drawing/2014/main" id="{7D24A263-A9CE-89E8-A6B4-812BED59F298}"/>
              </a:ext>
            </a:extLst>
          </p:cNvPr>
          <p:cNvSpPr txBox="1">
            <a:spLocks/>
          </p:cNvSpPr>
          <p:nvPr userDrawn="1"/>
        </p:nvSpPr>
        <p:spPr>
          <a:xfrm>
            <a:off x="511078" y="6176963"/>
            <a:ext cx="7138737" cy="434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A2BCAA"/>
                </a:solidFill>
                <a:effectLst/>
                <a:uLnTx/>
                <a:uFillTx/>
                <a:latin typeface="Franklin Gothic Demi" panose="020B0703020102020204" pitchFamily="34" charset="0"/>
                <a:ea typeface="+mj-ea"/>
                <a:cs typeface="+mj-cs"/>
              </a:rPr>
              <a:t>Portable Fire Extinguisher Training</a:t>
            </a:r>
          </a:p>
        </p:txBody>
      </p:sp>
      <p:sp>
        <p:nvSpPr>
          <p:cNvPr id="12" name="Rectangle 11">
            <a:extLst>
              <a:ext uri="{FF2B5EF4-FFF2-40B4-BE49-F238E27FC236}">
                <a16:creationId xmlns:a16="http://schemas.microsoft.com/office/drawing/2014/main" id="{0FAEBE35-DD33-086E-60E1-3505035EB261}"/>
              </a:ext>
            </a:extLst>
          </p:cNvPr>
          <p:cNvSpPr/>
          <p:nvPr userDrawn="1"/>
        </p:nvSpPr>
        <p:spPr>
          <a:xfrm>
            <a:off x="7861852" y="5980836"/>
            <a:ext cx="4330147" cy="87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F81DCBFA-B213-31C1-C07C-C9CEFB88C4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9307" y="6092927"/>
            <a:ext cx="2955237" cy="674002"/>
          </a:xfrm>
          <a:prstGeom prst="rect">
            <a:avLst/>
          </a:prstGeom>
        </p:spPr>
      </p:pic>
      <p:sp>
        <p:nvSpPr>
          <p:cNvPr id="7" name="Slide Number Placeholder 2">
            <a:extLst>
              <a:ext uri="{FF2B5EF4-FFF2-40B4-BE49-F238E27FC236}">
                <a16:creationId xmlns:a16="http://schemas.microsoft.com/office/drawing/2014/main" id="{F7E12AC4-78DA-1048-641A-5313149233B7}"/>
              </a:ext>
            </a:extLst>
          </p:cNvPr>
          <p:cNvSpPr txBox="1">
            <a:spLocks/>
          </p:cNvSpPr>
          <p:nvPr userDrawn="1"/>
        </p:nvSpPr>
        <p:spPr>
          <a:xfrm>
            <a:off x="11680922" y="6356350"/>
            <a:ext cx="51107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18329359"/>
      </p:ext>
    </p:extLst>
  </p:cSld>
  <p:clrMap bg1="lt1" tx1="dk1" bg2="lt2" tx2="dk2" accent1="accent1" accent2="accent2" accent3="accent3" accent4="accent4" accent5="accent5" accent6="accent6" hlink="hlink" folHlink="folHlink"/>
  <p:sldLayoutIdLst>
    <p:sldLayoutId id="214748380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lnSpc>
          <a:spcPct val="90000"/>
        </a:lnSpc>
        <a:spcBef>
          <a:spcPct val="0"/>
        </a:spcBef>
        <a:buNone/>
        <a:defRPr sz="4400" b="0" kern="1200">
          <a:solidFill>
            <a:schemeClr val="tx1">
              <a:lumMod val="65000"/>
              <a:lumOff val="35000"/>
            </a:schemeClr>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7ECE5"/>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7ECE5"/>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7ECE5"/>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7ECE5"/>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7ECE5"/>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D4D4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EFC02B-6DC8-6EE2-B171-B1FA25121E18}"/>
              </a:ext>
            </a:extLst>
          </p:cNvPr>
          <p:cNvSpPr>
            <a:spLocks noGrp="1"/>
          </p:cNvSpPr>
          <p:nvPr>
            <p:ph type="title"/>
          </p:nvPr>
        </p:nvSpPr>
        <p:spPr>
          <a:xfrm>
            <a:off x="838200" y="1359038"/>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7" name="Rectangle 6">
            <a:extLst>
              <a:ext uri="{FF2B5EF4-FFF2-40B4-BE49-F238E27FC236}">
                <a16:creationId xmlns:a16="http://schemas.microsoft.com/office/drawing/2014/main" id="{F178120C-E4EE-A369-6EC5-80F04EC6ADED}"/>
              </a:ext>
            </a:extLst>
          </p:cNvPr>
          <p:cNvSpPr/>
          <p:nvPr userDrawn="1"/>
        </p:nvSpPr>
        <p:spPr>
          <a:xfrm>
            <a:off x="0" y="3770574"/>
            <a:ext cx="12192000" cy="364104"/>
          </a:xfrm>
          <a:prstGeom prst="rect">
            <a:avLst/>
          </a:prstGeom>
          <a:solidFill>
            <a:srgbClr val="428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noProof="0"/>
          </a:p>
        </p:txBody>
      </p:sp>
      <p:sp>
        <p:nvSpPr>
          <p:cNvPr id="9" name="Rectangle 8">
            <a:extLst>
              <a:ext uri="{FF2B5EF4-FFF2-40B4-BE49-F238E27FC236}">
                <a16:creationId xmlns:a16="http://schemas.microsoft.com/office/drawing/2014/main" id="{8C601FF5-9544-27C6-B4B2-A27E6420729F}"/>
              </a:ext>
            </a:extLst>
          </p:cNvPr>
          <p:cNvSpPr/>
          <p:nvPr userDrawn="1"/>
        </p:nvSpPr>
        <p:spPr>
          <a:xfrm>
            <a:off x="0" y="4134678"/>
            <a:ext cx="12192000" cy="2723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7D02207-1097-0084-BBE1-0ECFE2ECCA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0214" y="4688226"/>
            <a:ext cx="7086528" cy="1616226"/>
          </a:xfrm>
          <a:prstGeom prst="rect">
            <a:avLst/>
          </a:prstGeom>
        </p:spPr>
      </p:pic>
    </p:spTree>
    <p:extLst>
      <p:ext uri="{BB962C8B-B14F-4D97-AF65-F5344CB8AC3E}">
        <p14:creationId xmlns:p14="http://schemas.microsoft.com/office/powerpoint/2010/main" val="2818565901"/>
      </p:ext>
    </p:extLst>
  </p:cSld>
  <p:clrMap bg1="lt1" tx1="dk1" bg2="lt2" tx2="dk2" accent1="accent1" accent2="accent2" accent3="accent3" accent4="accent4" accent5="accent5" accent6="accent6" hlink="hlink" folHlink="folHlink"/>
  <p:sldLayoutIdLst>
    <p:sldLayoutId id="2147483649" r:id="rId1"/>
    <p:sldLayoutId id="21474836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5000" kern="1200">
          <a:solidFill>
            <a:schemeClr val="bg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17E29-F3AC-BB58-5ECA-6E1239140E78}"/>
              </a:ext>
            </a:extLst>
          </p:cNvPr>
          <p:cNvSpPr>
            <a:spLocks noGrp="1"/>
          </p:cNvSpPr>
          <p:nvPr>
            <p:ph type="title"/>
          </p:nvPr>
        </p:nvSpPr>
        <p:spPr/>
        <p:txBody>
          <a:bodyPr>
            <a:noAutofit/>
          </a:bodyPr>
          <a:lstStyle/>
          <a:p>
            <a:r>
              <a:rPr lang="en-US" sz="6000" dirty="0">
                <a:solidFill>
                  <a:schemeClr val="tx1"/>
                </a:solidFill>
              </a:rPr>
              <a:t>PORTABLE FIRE EXTINGUISHER TRAINING </a:t>
            </a:r>
            <a:endParaRPr lang="en-CA" sz="5500" dirty="0">
              <a:solidFill>
                <a:schemeClr val="tx1"/>
              </a:solidFill>
            </a:endParaRPr>
          </a:p>
        </p:txBody>
      </p:sp>
    </p:spTree>
    <p:extLst>
      <p:ext uri="{BB962C8B-B14F-4D97-AF65-F5344CB8AC3E}">
        <p14:creationId xmlns:p14="http://schemas.microsoft.com/office/powerpoint/2010/main" val="130475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76960" y="1534160"/>
            <a:ext cx="1032256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bg1"/>
                </a:solidFill>
              </a:rPr>
              <a:t>Fire results from a </a:t>
            </a:r>
            <a:r>
              <a:rPr lang="en-US" b="1" dirty="0">
                <a:solidFill>
                  <a:schemeClr val="bg1"/>
                </a:solidFill>
              </a:rPr>
              <a:t>chemical reaction </a:t>
            </a:r>
            <a:r>
              <a:rPr lang="en-US" dirty="0">
                <a:solidFill>
                  <a:schemeClr val="bg1"/>
                </a:solidFill>
              </a:rPr>
              <a:t>between </a:t>
            </a:r>
            <a:r>
              <a:rPr lang="en-US" b="1" dirty="0">
                <a:solidFill>
                  <a:schemeClr val="bg1"/>
                </a:solidFill>
              </a:rPr>
              <a:t>oxygen </a:t>
            </a:r>
            <a:r>
              <a:rPr lang="en-US" dirty="0">
                <a:solidFill>
                  <a:schemeClr val="bg1"/>
                </a:solidFill>
              </a:rPr>
              <a:t>and some sort of </a:t>
            </a:r>
            <a:r>
              <a:rPr lang="en-US" b="1" dirty="0">
                <a:solidFill>
                  <a:schemeClr val="bg1"/>
                </a:solidFill>
              </a:rPr>
              <a:t>fuel</a:t>
            </a:r>
            <a:r>
              <a:rPr lang="en-US" dirty="0">
                <a:solidFill>
                  <a:schemeClr val="bg1"/>
                </a:solidFill>
              </a:rPr>
              <a:t> source</a:t>
            </a:r>
            <a:r>
              <a:rPr lang="en-US" b="1" dirty="0">
                <a:solidFill>
                  <a:schemeClr val="bg1"/>
                </a:solidFill>
              </a:rPr>
              <a:t> - fast oxidization.</a:t>
            </a:r>
          </a:p>
          <a:p>
            <a:pPr marL="342900" indent="-342900" algn="l">
              <a:lnSpc>
                <a:spcPct val="110000"/>
              </a:lnSpc>
              <a:spcBef>
                <a:spcPts val="1200"/>
              </a:spcBef>
              <a:buFont typeface="Arial" panose="020B0604020202020204" pitchFamily="34" charset="0"/>
              <a:buChar char="•"/>
              <a:defRPr/>
            </a:pPr>
            <a:r>
              <a:rPr lang="en-US" dirty="0">
                <a:solidFill>
                  <a:schemeClr val="bg1"/>
                </a:solidFill>
              </a:rPr>
              <a:t>Fire does not spontaneously occur</a:t>
            </a:r>
            <a:endParaRPr lang="en-CA" dirty="0">
              <a:solidFill>
                <a:schemeClr val="bg1"/>
              </a:solidFill>
              <a:latin typeface="Franklin Gothic Book" panose="020B0503020102020204" pitchFamily="34" charset="0"/>
            </a:endParaRPr>
          </a:p>
          <a:p>
            <a:pPr marL="342900" indent="-342900" algn="l">
              <a:lnSpc>
                <a:spcPct val="110000"/>
              </a:lnSpc>
              <a:spcBef>
                <a:spcPts val="1200"/>
              </a:spcBef>
              <a:buFont typeface="Arial" panose="020B0604020202020204" pitchFamily="34" charset="0"/>
              <a:buChar char="•"/>
              <a:defRPr/>
            </a:pPr>
            <a:r>
              <a:rPr lang="en-US" dirty="0">
                <a:solidFill>
                  <a:schemeClr val="bg1"/>
                </a:solidFill>
              </a:rPr>
              <a:t>The fuel source must be </a:t>
            </a:r>
            <a:r>
              <a:rPr lang="en-US" b="1" dirty="0">
                <a:solidFill>
                  <a:schemeClr val="bg1"/>
                </a:solidFill>
              </a:rPr>
              <a:t>heated</a:t>
            </a:r>
            <a:r>
              <a:rPr lang="en-US" dirty="0">
                <a:solidFill>
                  <a:schemeClr val="bg1"/>
                </a:solidFill>
              </a:rPr>
              <a:t> to its </a:t>
            </a:r>
            <a:r>
              <a:rPr lang="en-US" b="1" dirty="0">
                <a:solidFill>
                  <a:schemeClr val="bg1"/>
                </a:solidFill>
              </a:rPr>
              <a:t>ignition temperature. </a:t>
            </a:r>
            <a:r>
              <a:rPr lang="en-US" dirty="0">
                <a:solidFill>
                  <a:schemeClr val="bg1"/>
                </a:solidFill>
              </a:rPr>
              <a:t>That will vary depending on the fuel source. </a:t>
            </a:r>
          </a:p>
          <a:p>
            <a:pPr marL="342900" indent="-342900" algn="l">
              <a:lnSpc>
                <a:spcPct val="110000"/>
              </a:lnSpc>
              <a:spcBef>
                <a:spcPts val="1200"/>
              </a:spcBef>
              <a:buFont typeface="Arial" panose="020B0604020202020204" pitchFamily="34" charset="0"/>
              <a:buChar char="•"/>
              <a:defRPr/>
            </a:pPr>
            <a:r>
              <a:rPr lang="en-US" dirty="0">
                <a:solidFill>
                  <a:schemeClr val="bg1"/>
                </a:solidFill>
              </a:rPr>
              <a:t>This reaction is persistent and relentless because fire is </a:t>
            </a:r>
            <a:r>
              <a:rPr lang="en-US" b="1" dirty="0">
                <a:solidFill>
                  <a:schemeClr val="bg1"/>
                </a:solidFill>
              </a:rPr>
              <a:t>self-perpetuating.</a:t>
            </a:r>
          </a:p>
          <a:p>
            <a:pPr marL="342900" indent="-342900" algn="l">
              <a:lnSpc>
                <a:spcPct val="110000"/>
              </a:lnSpc>
              <a:spcBef>
                <a:spcPts val="1200"/>
              </a:spcBef>
              <a:buFont typeface="Arial" panose="020B0604020202020204" pitchFamily="34" charset="0"/>
              <a:buChar char="•"/>
              <a:defRP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dirty="0">
              <a:solidFill>
                <a:srgbClr val="E7ECE5"/>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1. A Basic Overview of Combustion</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0DC703A8-04C7-526B-42FF-84CF1D438F87}"/>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8590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anim calcmode="lin" valueType="num">
                                      <p:cBhvr>
                                        <p:cTn id="8"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500"/>
                                        <p:tgtEl>
                                          <p:spTgt spid="7">
                                            <p:txEl>
                                              <p:pRg st="1" end="1"/>
                                            </p:txEl>
                                          </p:spTgt>
                                        </p:tgtEl>
                                      </p:cBhvr>
                                    </p:animEffect>
                                    <p:anim calcmode="lin" valueType="num">
                                      <p:cBhvr>
                                        <p:cTn id="15"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500"/>
                                        <p:tgtEl>
                                          <p:spTgt spid="7">
                                            <p:txEl>
                                              <p:pRg st="2" end="2"/>
                                            </p:txEl>
                                          </p:spTgt>
                                        </p:tgtEl>
                                      </p:cBhvr>
                                    </p:animEffect>
                                    <p:anim calcmode="lin" valueType="num">
                                      <p:cBhvr>
                                        <p:cTn id="22"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500"/>
                                        <p:tgtEl>
                                          <p:spTgt spid="7">
                                            <p:txEl>
                                              <p:pRg st="3" end="3"/>
                                            </p:txEl>
                                          </p:spTgt>
                                        </p:tgtEl>
                                      </p:cBhvr>
                                    </p:animEffect>
                                    <p:anim calcmode="lin" valueType="num">
                                      <p:cBhvr>
                                        <p:cTn id="29"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76960" y="1534160"/>
            <a:ext cx="1032256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bg1"/>
                </a:solidFill>
              </a:rPr>
              <a:t>Fire will continue to burn as long as the </a:t>
            </a:r>
            <a:r>
              <a:rPr lang="en-US" b="1" dirty="0">
                <a:solidFill>
                  <a:schemeClr val="bg1"/>
                </a:solidFill>
              </a:rPr>
              <a:t>fuel and oxygen remain present to sustain it</a:t>
            </a:r>
            <a:r>
              <a:rPr lang="en-US" dirty="0">
                <a:solidFill>
                  <a:schemeClr val="bg1"/>
                </a:solidFill>
              </a:rPr>
              <a:t>.</a:t>
            </a:r>
          </a:p>
          <a:p>
            <a:pPr marL="342900" indent="-342900" algn="l">
              <a:buFont typeface="Arial" panose="020B0604020202020204" pitchFamily="34" charset="0"/>
              <a:buChar char="•"/>
            </a:pPr>
            <a:r>
              <a:rPr lang="en-US" dirty="0">
                <a:solidFill>
                  <a:schemeClr val="bg1"/>
                </a:solidFill>
              </a:rPr>
              <a:t>By-products combustion: </a:t>
            </a:r>
            <a:r>
              <a:rPr lang="en-US" b="1" dirty="0">
                <a:solidFill>
                  <a:schemeClr val="bg1"/>
                </a:solidFill>
              </a:rPr>
              <a:t>energy </a:t>
            </a:r>
            <a:r>
              <a:rPr lang="en-US" dirty="0">
                <a:solidFill>
                  <a:schemeClr val="bg1"/>
                </a:solidFill>
              </a:rPr>
              <a:t>(heat)</a:t>
            </a:r>
            <a:r>
              <a:rPr lang="en-US" b="1" dirty="0">
                <a:solidFill>
                  <a:schemeClr val="bg1"/>
                </a:solidFill>
              </a:rPr>
              <a:t>, light </a:t>
            </a:r>
            <a:r>
              <a:rPr lang="en-US" dirty="0">
                <a:solidFill>
                  <a:schemeClr val="bg1"/>
                </a:solidFill>
              </a:rPr>
              <a:t>(“incandescence”) and </a:t>
            </a:r>
            <a:r>
              <a:rPr lang="en-US" b="1" dirty="0">
                <a:solidFill>
                  <a:schemeClr val="bg1"/>
                </a:solidFill>
              </a:rPr>
              <a:t>smoke </a:t>
            </a:r>
            <a:r>
              <a:rPr lang="en-US" dirty="0">
                <a:solidFill>
                  <a:schemeClr val="bg1"/>
                </a:solidFill>
              </a:rPr>
              <a:t>(compounds of hydrogen, carbon &amp; oxygen).</a:t>
            </a:r>
          </a:p>
          <a:p>
            <a:pPr marL="342900" indent="-342900" algn="l">
              <a:buFont typeface="Arial" panose="020B0604020202020204" pitchFamily="34" charset="0"/>
              <a:buChar char="•"/>
            </a:pPr>
            <a:r>
              <a:rPr lang="en-US" b="1" dirty="0">
                <a:solidFill>
                  <a:schemeClr val="bg1"/>
                </a:solidFill>
              </a:rPr>
              <a:t>“Char”- </a:t>
            </a:r>
            <a:r>
              <a:rPr lang="en-US" dirty="0">
                <a:solidFill>
                  <a:schemeClr val="bg1"/>
                </a:solidFill>
              </a:rPr>
              <a:t>nearly pure carbon; and </a:t>
            </a:r>
            <a:r>
              <a:rPr lang="en-US" b="1" dirty="0">
                <a:solidFill>
                  <a:schemeClr val="bg1"/>
                </a:solidFill>
              </a:rPr>
              <a:t>“Ash” – </a:t>
            </a:r>
            <a:r>
              <a:rPr lang="en-US" dirty="0">
                <a:solidFill>
                  <a:schemeClr val="bg1"/>
                </a:solidFill>
              </a:rPr>
              <a:t>unburnable minerals such as potassium, calcium, etc. </a:t>
            </a:r>
          </a:p>
          <a:p>
            <a:pPr marL="342900" indent="-342900" algn="l">
              <a:buFont typeface="Arial" panose="020B0604020202020204" pitchFamily="34" charset="0"/>
              <a:buChar char="•"/>
            </a:pPr>
            <a:r>
              <a:rPr lang="en-US" dirty="0">
                <a:solidFill>
                  <a:schemeClr val="bg1"/>
                </a:solidFill>
              </a:rPr>
              <a:t>Toxins: Carbon Monoxide (CO) and Hydrogen Cyanide (HCN), among others. </a:t>
            </a:r>
          </a:p>
          <a:p>
            <a:pPr marL="342900" indent="-342900" algn="l">
              <a:buFont typeface="Arial" panose="020B0604020202020204" pitchFamily="34" charset="0"/>
              <a:buChar cha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dirty="0">
              <a:solidFill>
                <a:srgbClr val="E7ECE5"/>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1. A Basic Overview of Combustion</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2D25E28F-1060-EAF1-ED4D-0F6A0B89BD78}"/>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61640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anim calcmode="lin" valueType="num">
                                      <p:cBhvr>
                                        <p:cTn id="8"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500"/>
                                        <p:tgtEl>
                                          <p:spTgt spid="7">
                                            <p:txEl>
                                              <p:pRg st="1" end="1"/>
                                            </p:txEl>
                                          </p:spTgt>
                                        </p:tgtEl>
                                      </p:cBhvr>
                                    </p:animEffect>
                                    <p:anim calcmode="lin" valueType="num">
                                      <p:cBhvr>
                                        <p:cTn id="15"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500"/>
                                        <p:tgtEl>
                                          <p:spTgt spid="7">
                                            <p:txEl>
                                              <p:pRg st="2" end="2"/>
                                            </p:txEl>
                                          </p:spTgt>
                                        </p:tgtEl>
                                      </p:cBhvr>
                                    </p:animEffect>
                                    <p:anim calcmode="lin" valueType="num">
                                      <p:cBhvr>
                                        <p:cTn id="22"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500"/>
                                        <p:tgtEl>
                                          <p:spTgt spid="7">
                                            <p:txEl>
                                              <p:pRg st="3" end="3"/>
                                            </p:txEl>
                                          </p:spTgt>
                                        </p:tgtEl>
                                      </p:cBhvr>
                                    </p:animEffect>
                                    <p:anim calcmode="lin" valueType="num">
                                      <p:cBhvr>
                                        <p:cTn id="29"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76960" y="1534160"/>
            <a:ext cx="1032256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bg1"/>
                </a:solidFill>
              </a:rPr>
              <a:t>Fire will burn until something </a:t>
            </a:r>
            <a:r>
              <a:rPr lang="en-US" b="1" dirty="0">
                <a:solidFill>
                  <a:schemeClr val="bg1"/>
                </a:solidFill>
              </a:rPr>
              <a:t>interrupts </a:t>
            </a:r>
            <a:r>
              <a:rPr lang="en-US" dirty="0">
                <a:solidFill>
                  <a:schemeClr val="bg1"/>
                </a:solidFill>
              </a:rPr>
              <a:t>the chemical reaction.</a:t>
            </a:r>
          </a:p>
          <a:p>
            <a:pPr marL="342900" indent="-342900" algn="l">
              <a:buFont typeface="Arial" panose="020B0604020202020204" pitchFamily="34" charset="0"/>
              <a:buChar char="•"/>
            </a:pPr>
            <a:r>
              <a:rPr lang="en-US" dirty="0">
                <a:solidFill>
                  <a:schemeClr val="bg1"/>
                </a:solidFill>
              </a:rPr>
              <a:t>Typically, either fuel or oxygen will deplete entirely before the chemical reaction naturally ends.</a:t>
            </a:r>
          </a:p>
          <a:p>
            <a:pPr marL="342900" indent="-342900" algn="l">
              <a:buFont typeface="Arial" panose="020B0604020202020204" pitchFamily="34" charset="0"/>
              <a:buChar char="•"/>
            </a:pPr>
            <a:r>
              <a:rPr lang="en-US" dirty="0">
                <a:solidFill>
                  <a:schemeClr val="bg1"/>
                </a:solidFill>
              </a:rPr>
              <a:t>Extinguishers are designed to </a:t>
            </a:r>
            <a:r>
              <a:rPr lang="en-US" b="1" dirty="0">
                <a:solidFill>
                  <a:schemeClr val="bg1"/>
                </a:solidFill>
              </a:rPr>
              <a:t>interrupt the chemical reaction and</a:t>
            </a:r>
            <a:r>
              <a:rPr lang="en-US" dirty="0">
                <a:solidFill>
                  <a:schemeClr val="bg1"/>
                </a:solidFill>
              </a:rPr>
              <a:t> stop the spread of fire </a:t>
            </a:r>
            <a:r>
              <a:rPr lang="en-US" b="1" dirty="0">
                <a:solidFill>
                  <a:schemeClr val="bg1"/>
                </a:solidFill>
              </a:rPr>
              <a:t>far earlier</a:t>
            </a:r>
            <a:r>
              <a:rPr lang="en-US" dirty="0">
                <a:solidFill>
                  <a:schemeClr val="bg1"/>
                </a:solidFill>
              </a:rPr>
              <a:t> than its natural extinguishment.</a:t>
            </a:r>
          </a:p>
          <a:p>
            <a:pPr marL="342900" indent="-342900" algn="l">
              <a:buFont typeface="Arial" panose="020B0604020202020204" pitchFamily="34" charset="0"/>
              <a:buChar char="•"/>
            </a:pPr>
            <a:r>
              <a:rPr lang="en-US" dirty="0">
                <a:solidFill>
                  <a:schemeClr val="bg1"/>
                </a:solidFill>
              </a:rPr>
              <a:t>Fire extinguishers will use </a:t>
            </a:r>
            <a:r>
              <a:rPr lang="en-US" b="1" dirty="0">
                <a:solidFill>
                  <a:schemeClr val="bg1"/>
                </a:solidFill>
              </a:rPr>
              <a:t>1 of 3 </a:t>
            </a:r>
            <a:r>
              <a:rPr lang="en-US" dirty="0">
                <a:solidFill>
                  <a:schemeClr val="bg1"/>
                </a:solidFill>
              </a:rPr>
              <a:t>methods to stop the </a:t>
            </a:r>
            <a:r>
              <a:rPr lang="en-US" b="1" dirty="0">
                <a:solidFill>
                  <a:schemeClr val="bg1"/>
                </a:solidFill>
              </a:rPr>
              <a:t>chemical reaction</a:t>
            </a:r>
            <a:r>
              <a:rPr lang="en-US" dirty="0">
                <a:solidFill>
                  <a:schemeClr val="bg1"/>
                </a:solidFill>
              </a:rPr>
              <a:t>.</a:t>
            </a:r>
          </a:p>
          <a:p>
            <a:pPr marL="342900" indent="-342900" algn="l">
              <a:buFont typeface="Arial" panose="020B0604020202020204" pitchFamily="34" charset="0"/>
              <a:buChar char="•"/>
            </a:pPr>
            <a:endParaRPr lang="en-US" dirty="0">
              <a:solidFill>
                <a:schemeClr val="bg1"/>
              </a:solidFill>
            </a:endParaRPr>
          </a:p>
          <a:p>
            <a:pPr marL="342900" indent="-342900" algn="l">
              <a:buFont typeface="Arial" panose="020B0604020202020204" pitchFamily="34" charset="0"/>
              <a:buChar char="•"/>
            </a:pPr>
            <a:endParaRPr lang="en-US" dirty="0">
              <a:solidFill>
                <a:schemeClr val="bg1"/>
              </a:solidFill>
            </a:endParaRPr>
          </a:p>
          <a:p>
            <a:pPr marL="342900" indent="-342900" algn="l">
              <a:buFont typeface="Arial" panose="020B0604020202020204" pitchFamily="34" charset="0"/>
              <a:buChar cha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dirty="0">
              <a:solidFill>
                <a:srgbClr val="E7ECE5"/>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1. A Basic Overview of Combustion</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7C1EA0B7-80DC-137C-5D5D-7BE9C4079022}"/>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11904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anim calcmode="lin" valueType="num">
                                      <p:cBhvr>
                                        <p:cTn id="8"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500"/>
                                        <p:tgtEl>
                                          <p:spTgt spid="7">
                                            <p:txEl>
                                              <p:pRg st="1" end="1"/>
                                            </p:txEl>
                                          </p:spTgt>
                                        </p:tgtEl>
                                      </p:cBhvr>
                                    </p:animEffect>
                                    <p:anim calcmode="lin" valueType="num">
                                      <p:cBhvr>
                                        <p:cTn id="15"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500"/>
                                        <p:tgtEl>
                                          <p:spTgt spid="7">
                                            <p:txEl>
                                              <p:pRg st="2" end="2"/>
                                            </p:txEl>
                                          </p:spTgt>
                                        </p:tgtEl>
                                      </p:cBhvr>
                                    </p:animEffect>
                                    <p:anim calcmode="lin" valueType="num">
                                      <p:cBhvr>
                                        <p:cTn id="22"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500"/>
                                        <p:tgtEl>
                                          <p:spTgt spid="7">
                                            <p:txEl>
                                              <p:pRg st="3" end="3"/>
                                            </p:txEl>
                                          </p:spTgt>
                                        </p:tgtEl>
                                      </p:cBhvr>
                                    </p:animEffect>
                                    <p:anim calcmode="lin" valueType="num">
                                      <p:cBhvr>
                                        <p:cTn id="29"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76960" y="1534160"/>
            <a:ext cx="1032256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rPr>
              <a:t>Summary:</a:t>
            </a:r>
          </a:p>
          <a:p>
            <a:pPr algn="l"/>
            <a:r>
              <a:rPr lang="en-US" dirty="0">
                <a:solidFill>
                  <a:schemeClr val="bg1"/>
                </a:solidFill>
              </a:rPr>
              <a:t>What is fire?</a:t>
            </a:r>
          </a:p>
          <a:p>
            <a:pPr marL="342900" indent="-342900" algn="l">
              <a:buFont typeface="Arial" panose="020B0604020202020204" pitchFamily="34" charset="0"/>
              <a:buChar char="•"/>
            </a:pPr>
            <a:r>
              <a:rPr lang="en-US" dirty="0">
                <a:solidFill>
                  <a:schemeClr val="bg1"/>
                </a:solidFill>
              </a:rPr>
              <a:t>A </a:t>
            </a:r>
            <a:r>
              <a:rPr lang="en-US" b="1" dirty="0">
                <a:solidFill>
                  <a:schemeClr val="bg1"/>
                </a:solidFill>
              </a:rPr>
              <a:t>self perpetuating </a:t>
            </a:r>
            <a:r>
              <a:rPr lang="en-US" dirty="0">
                <a:solidFill>
                  <a:schemeClr val="bg1"/>
                </a:solidFill>
              </a:rPr>
              <a:t>chemical reaction between </a:t>
            </a:r>
            <a:r>
              <a:rPr lang="en-US" b="1" dirty="0">
                <a:solidFill>
                  <a:schemeClr val="bg1"/>
                </a:solidFill>
              </a:rPr>
              <a:t>oxygen</a:t>
            </a:r>
            <a:r>
              <a:rPr lang="en-US" dirty="0">
                <a:solidFill>
                  <a:schemeClr val="bg1"/>
                </a:solidFill>
              </a:rPr>
              <a:t> and a </a:t>
            </a:r>
            <a:r>
              <a:rPr lang="en-US" b="1" dirty="0">
                <a:solidFill>
                  <a:schemeClr val="bg1"/>
                </a:solidFill>
              </a:rPr>
              <a:t>fuel source</a:t>
            </a:r>
            <a:r>
              <a:rPr lang="en-US" dirty="0">
                <a:solidFill>
                  <a:schemeClr val="bg1"/>
                </a:solidFill>
              </a:rPr>
              <a:t>, caused by </a:t>
            </a:r>
            <a:r>
              <a:rPr lang="en-US" b="1" dirty="0">
                <a:solidFill>
                  <a:schemeClr val="bg1"/>
                </a:solidFill>
              </a:rPr>
              <a:t>heating</a:t>
            </a:r>
            <a:r>
              <a:rPr lang="en-US" dirty="0">
                <a:solidFill>
                  <a:schemeClr val="bg1"/>
                </a:solidFill>
              </a:rPr>
              <a:t> the fuel to it’s ignition temperature.</a:t>
            </a:r>
          </a:p>
          <a:p>
            <a:pPr algn="l"/>
            <a:r>
              <a:rPr lang="en-US" dirty="0">
                <a:solidFill>
                  <a:schemeClr val="bg1"/>
                </a:solidFill>
              </a:rPr>
              <a:t>What are the 3 products of combustion?</a:t>
            </a:r>
          </a:p>
          <a:p>
            <a:pPr marL="342900" indent="-342900" algn="l">
              <a:buFont typeface="Arial" panose="020B0604020202020204" pitchFamily="34" charset="0"/>
              <a:buChar char="•"/>
            </a:pPr>
            <a:r>
              <a:rPr lang="en-US" dirty="0">
                <a:solidFill>
                  <a:schemeClr val="bg1"/>
                </a:solidFill>
              </a:rPr>
              <a:t>Heat, light, and smoke</a:t>
            </a:r>
          </a:p>
          <a:p>
            <a:pPr algn="l"/>
            <a:r>
              <a:rPr lang="en-US" dirty="0">
                <a:solidFill>
                  <a:schemeClr val="bg1"/>
                </a:solidFill>
              </a:rPr>
              <a:t>What stops the chemical reaction?</a:t>
            </a:r>
          </a:p>
          <a:p>
            <a:pPr marL="342900" indent="-342900" algn="l">
              <a:buFont typeface="Arial" panose="020B0604020202020204" pitchFamily="34" charset="0"/>
              <a:buChar char="•"/>
            </a:pPr>
            <a:r>
              <a:rPr lang="en-US" dirty="0">
                <a:solidFill>
                  <a:schemeClr val="bg1"/>
                </a:solidFill>
              </a:rPr>
              <a:t>Either the fuel or oxygen sustaining the reaction depletes, or something </a:t>
            </a:r>
            <a:r>
              <a:rPr lang="en-US" b="1" dirty="0">
                <a:solidFill>
                  <a:schemeClr val="bg1"/>
                </a:solidFill>
              </a:rPr>
              <a:t>interrupts the chemical reaction</a:t>
            </a:r>
            <a:endParaRPr lang="en-US" dirty="0">
              <a:solidFill>
                <a:schemeClr val="bg1"/>
              </a:solidFill>
            </a:endParaRPr>
          </a:p>
          <a:p>
            <a:pPr marL="342900" indent="-342900" algn="l">
              <a:buFont typeface="Arial" panose="020B0604020202020204" pitchFamily="34" charset="0"/>
              <a:buChar cha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dirty="0">
              <a:solidFill>
                <a:srgbClr val="E7ECE5"/>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1. A Basic Overview of Combustion</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E7F66B03-4F42-CBAA-0BFA-4803B1EFDD82}"/>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89951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F89-1C53-B848-4F19-0221353F059E}"/>
              </a:ext>
            </a:extLst>
          </p:cNvPr>
          <p:cNvSpPr>
            <a:spLocks noGrp="1"/>
          </p:cNvSpPr>
          <p:nvPr>
            <p:ph type="ctrTitle"/>
          </p:nvPr>
        </p:nvSpPr>
        <p:spPr/>
        <p:txBody>
          <a:bodyPr/>
          <a:lstStyle/>
          <a:p>
            <a:r>
              <a:rPr lang="en-US" dirty="0"/>
              <a:t>Section 2</a:t>
            </a:r>
            <a:endParaRPr lang="en-CA" dirty="0"/>
          </a:p>
        </p:txBody>
      </p:sp>
      <p:sp>
        <p:nvSpPr>
          <p:cNvPr id="3" name="Subtitle 2">
            <a:extLst>
              <a:ext uri="{FF2B5EF4-FFF2-40B4-BE49-F238E27FC236}">
                <a16:creationId xmlns:a16="http://schemas.microsoft.com/office/drawing/2014/main" id="{02B1273D-F36D-5071-699F-D04F0E342271}"/>
              </a:ext>
            </a:extLst>
          </p:cNvPr>
          <p:cNvSpPr>
            <a:spLocks noGrp="1"/>
          </p:cNvSpPr>
          <p:nvPr>
            <p:ph type="subTitle" idx="1"/>
          </p:nvPr>
        </p:nvSpPr>
        <p:spPr/>
        <p:txBody>
          <a:bodyPr/>
          <a:lstStyle/>
          <a:p>
            <a:r>
              <a:rPr lang="en-US" dirty="0"/>
              <a:t>The Theory of Fire</a:t>
            </a:r>
            <a:endParaRPr lang="en-CA" dirty="0"/>
          </a:p>
        </p:txBody>
      </p:sp>
      <p:sp>
        <p:nvSpPr>
          <p:cNvPr id="4" name="Slide Number Placeholder 2">
            <a:extLst>
              <a:ext uri="{FF2B5EF4-FFF2-40B4-BE49-F238E27FC236}">
                <a16:creationId xmlns:a16="http://schemas.microsoft.com/office/drawing/2014/main" id="{38DA79B5-AED6-78E1-8AD5-BF6F768B4624}"/>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86590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280" y="1229360"/>
            <a:ext cx="11023600" cy="1477328"/>
          </a:xfrm>
          <a:prstGeom prst="rect">
            <a:avLst/>
          </a:prstGeom>
          <a:noFill/>
        </p:spPr>
        <p:txBody>
          <a:bodyPr wrap="square" rtlCol="0">
            <a:spAutoFit/>
          </a:bodyPr>
          <a:lstStyle/>
          <a:p>
            <a:r>
              <a:rPr lang="en-US" sz="2400" dirty="0">
                <a:solidFill>
                  <a:schemeClr val="bg1"/>
                </a:solidFill>
              </a:rPr>
              <a:t>Fire Science uses the </a:t>
            </a:r>
            <a:r>
              <a:rPr lang="en-US" sz="2400" b="1" dirty="0">
                <a:solidFill>
                  <a:schemeClr val="bg1"/>
                </a:solidFill>
              </a:rPr>
              <a:t>Fire Tetrahedron </a:t>
            </a:r>
            <a:r>
              <a:rPr lang="en-US" sz="2400" dirty="0">
                <a:solidFill>
                  <a:schemeClr val="bg1"/>
                </a:solidFill>
              </a:rPr>
              <a:t>to represent the four required elements (fuel, heat, oxygen, uninhibited chemical chain reaction) that must be present for the combustion process to occur.  </a:t>
            </a:r>
            <a:endParaRPr lang="en-US" sz="2400" b="1" dirty="0">
              <a:solidFill>
                <a:schemeClr val="bg1"/>
              </a:solidFill>
            </a:endParaRPr>
          </a:p>
          <a:p>
            <a:endParaRPr lang="en-US" dirty="0"/>
          </a:p>
        </p:txBody>
      </p:sp>
      <p:sp>
        <p:nvSpPr>
          <p:cNvPr id="5" name="Title 4"/>
          <p:cNvSpPr>
            <a:spLocks noGrp="1"/>
          </p:cNvSpPr>
          <p:nvPr>
            <p:ph type="title"/>
          </p:nvPr>
        </p:nvSpPr>
        <p:spPr/>
        <p:txBody>
          <a:bodyPr/>
          <a:lstStyle/>
          <a:p>
            <a:r>
              <a:rPr lang="en-US" dirty="0"/>
              <a:t>2. The Theory of Fire</a:t>
            </a:r>
          </a:p>
        </p:txBody>
      </p:sp>
      <p:pic>
        <p:nvPicPr>
          <p:cNvPr id="1026" name="Picture 2" descr="What Is The Fire Tetrahedr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2280" y="2495112"/>
            <a:ext cx="4057599" cy="32452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EC391D69-4055-AD62-CD61-A9282C434F2E}"/>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3410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76960" y="1767840"/>
            <a:ext cx="1032256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bg1"/>
                </a:solidFill>
              </a:rPr>
              <a:t>Fuel + Oxidizing Agent + Heat = </a:t>
            </a:r>
            <a:r>
              <a:rPr lang="en-US" b="1" dirty="0">
                <a:solidFill>
                  <a:schemeClr val="bg1"/>
                </a:solidFill>
              </a:rPr>
              <a:t>Fire</a:t>
            </a:r>
            <a:endParaRPr lang="en-US" dirty="0">
              <a:solidFill>
                <a:schemeClr val="bg1"/>
              </a:solidFill>
            </a:endParaRPr>
          </a:p>
          <a:p>
            <a:pPr marL="342900" indent="-342900" algn="l">
              <a:buFont typeface="Arial" panose="020B0604020202020204" pitchFamily="34" charset="0"/>
              <a:buChar char="•"/>
            </a:pPr>
            <a:r>
              <a:rPr lang="en-US" dirty="0">
                <a:solidFill>
                  <a:schemeClr val="bg1"/>
                </a:solidFill>
              </a:rPr>
              <a:t>Represented by a series of uninhibited chemical chain reactions that convert the fuel and oxygen components into products of combustion and energy.</a:t>
            </a:r>
          </a:p>
          <a:p>
            <a:pPr marL="342900" indent="-342900" algn="l">
              <a:buFont typeface="Arial" panose="020B0604020202020204" pitchFamily="34" charset="0"/>
              <a:buChar char="•"/>
            </a:pPr>
            <a:r>
              <a:rPr lang="en-US" dirty="0">
                <a:solidFill>
                  <a:schemeClr val="bg1"/>
                </a:solidFill>
              </a:rPr>
              <a:t>The energy is released in the form of heat and light; AKA fire.  </a:t>
            </a:r>
          </a:p>
          <a:p>
            <a:pPr marL="342900" indent="-342900" algn="l">
              <a:buFont typeface="Arial" panose="020B0604020202020204" pitchFamily="34" charset="0"/>
              <a:buChar char="•"/>
            </a:pPr>
            <a:endParaRPr lang="en-US" dirty="0">
              <a:solidFill>
                <a:schemeClr val="bg1"/>
              </a:solidFill>
            </a:endParaRPr>
          </a:p>
          <a:p>
            <a:pPr algn="l"/>
            <a:r>
              <a:rPr lang="en-US" b="1" dirty="0">
                <a:solidFill>
                  <a:schemeClr val="bg1"/>
                </a:solidFill>
              </a:rPr>
              <a:t>By this theory, common fires may be extinguished in one of four ways:</a:t>
            </a:r>
          </a:p>
          <a:p>
            <a:pPr marL="342900" indent="-342900" algn="l">
              <a:buFont typeface="Arial" panose="020B0604020202020204" pitchFamily="34" charset="0"/>
              <a:buChar char="•"/>
            </a:pPr>
            <a:endParaRPr lang="en-US" dirty="0">
              <a:solidFill>
                <a:schemeClr val="bg1"/>
              </a:solidFill>
            </a:endParaRPr>
          </a:p>
          <a:p>
            <a:pPr marL="342900" indent="-342900" algn="l">
              <a:buFont typeface="Arial" panose="020B0604020202020204" pitchFamily="34" charset="0"/>
              <a:buChar char="•"/>
            </a:pPr>
            <a:endParaRPr lang="en-US" dirty="0"/>
          </a:p>
          <a:p>
            <a:pPr algn="l">
              <a:lnSpc>
                <a:spcPct val="110000"/>
              </a:lnSpc>
              <a:spcBef>
                <a:spcPts val="1200"/>
              </a:spcBef>
              <a:defRPr/>
            </a:pPr>
            <a:endParaRPr lang="en-US"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dirty="0">
              <a:solidFill>
                <a:srgbClr val="E7ECE5"/>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2. The Theory of Fire</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815A0822-9A46-AFB1-8BA0-5D99CE224FD7}"/>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192560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anim calcmode="lin" valueType="num">
                                      <p:cBhvr>
                                        <p:cTn id="8"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500"/>
                                        <p:tgtEl>
                                          <p:spTgt spid="7">
                                            <p:txEl>
                                              <p:pRg st="1" end="1"/>
                                            </p:txEl>
                                          </p:spTgt>
                                        </p:tgtEl>
                                      </p:cBhvr>
                                    </p:animEffect>
                                    <p:anim calcmode="lin" valueType="num">
                                      <p:cBhvr>
                                        <p:cTn id="15"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500"/>
                                        <p:tgtEl>
                                          <p:spTgt spid="7">
                                            <p:txEl>
                                              <p:pRg st="2" end="2"/>
                                            </p:txEl>
                                          </p:spTgt>
                                        </p:tgtEl>
                                      </p:cBhvr>
                                    </p:animEffect>
                                    <p:anim calcmode="lin" valueType="num">
                                      <p:cBhvr>
                                        <p:cTn id="22"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500"/>
                                        <p:tgtEl>
                                          <p:spTgt spid="7">
                                            <p:txEl>
                                              <p:pRg st="4" end="4"/>
                                            </p:txEl>
                                          </p:spTgt>
                                        </p:tgtEl>
                                      </p:cBhvr>
                                    </p:animEffect>
                                    <p:anim calcmode="lin" valueType="num">
                                      <p:cBhvr>
                                        <p:cTn id="29" dur="1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934720" y="1239520"/>
            <a:ext cx="1032256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2000" b="1" u="sng" dirty="0">
                <a:solidFill>
                  <a:schemeClr val="bg1"/>
                </a:solidFill>
              </a:rPr>
              <a:t>Removing the Fuel</a:t>
            </a:r>
            <a:r>
              <a:rPr lang="en-US" sz="2000" dirty="0">
                <a:solidFill>
                  <a:schemeClr val="bg1"/>
                </a:solidFill>
              </a:rPr>
              <a:t>: Separate the fuel from interaction with oxygen to stop combustion.  </a:t>
            </a:r>
          </a:p>
          <a:p>
            <a:pPr algn="l"/>
            <a:r>
              <a:rPr lang="en-US" sz="2000" dirty="0">
                <a:solidFill>
                  <a:schemeClr val="bg1"/>
                </a:solidFill>
              </a:rPr>
              <a:t>      Examples:</a:t>
            </a:r>
          </a:p>
          <a:p>
            <a:pPr marL="800100" lvl="1" indent="-342900" algn="l">
              <a:buFont typeface="Arial" panose="020B0604020202020204" pitchFamily="34" charset="0"/>
              <a:buChar char="•"/>
            </a:pPr>
            <a:r>
              <a:rPr lang="en-US" i="1" dirty="0">
                <a:solidFill>
                  <a:schemeClr val="bg1"/>
                </a:solidFill>
              </a:rPr>
              <a:t>Closing a valve to stop the flow of flammable liquid or gas on a fire.</a:t>
            </a:r>
          </a:p>
          <a:p>
            <a:pPr marL="800100" lvl="1" indent="-342900" algn="l">
              <a:buFont typeface="Arial" panose="020B0604020202020204" pitchFamily="34" charset="0"/>
              <a:buChar char="•"/>
            </a:pPr>
            <a:r>
              <a:rPr lang="en-US" i="1" dirty="0">
                <a:solidFill>
                  <a:schemeClr val="bg1"/>
                </a:solidFill>
              </a:rPr>
              <a:t>Using fire-retardant coatings or paints on combustible material.</a:t>
            </a:r>
            <a:endParaRPr lang="en-US" dirty="0">
              <a:solidFill>
                <a:schemeClr val="bg1"/>
              </a:solidFill>
            </a:endParaRPr>
          </a:p>
          <a:p>
            <a:pPr algn="l"/>
            <a:endParaRPr lang="en-US" sz="2000" b="1" dirty="0">
              <a:solidFill>
                <a:schemeClr val="bg1"/>
              </a:solidFill>
            </a:endParaRPr>
          </a:p>
          <a:p>
            <a:pPr marL="457200" indent="-457200" algn="l">
              <a:buFont typeface="+mj-lt"/>
              <a:buAutoNum type="arabicPeriod" startAt="2"/>
            </a:pPr>
            <a:r>
              <a:rPr lang="en-US" sz="2000" b="1" u="sng" dirty="0">
                <a:solidFill>
                  <a:schemeClr val="bg1"/>
                </a:solidFill>
              </a:rPr>
              <a:t>Cooling</a:t>
            </a:r>
            <a:r>
              <a:rPr lang="en-US" sz="2000" b="1" dirty="0">
                <a:solidFill>
                  <a:schemeClr val="bg1"/>
                </a:solidFill>
              </a:rPr>
              <a:t>: </a:t>
            </a:r>
            <a:r>
              <a:rPr lang="en-US" sz="2000" dirty="0">
                <a:solidFill>
                  <a:schemeClr val="bg1"/>
                </a:solidFill>
              </a:rPr>
              <a:t>The removal of heat from a fire cools the fuel below its ignition temperature (“flash point”) resulting in the extinguishment of the fire.  </a:t>
            </a:r>
          </a:p>
          <a:p>
            <a:pPr algn="l"/>
            <a:r>
              <a:rPr lang="en-US" sz="2000" dirty="0">
                <a:solidFill>
                  <a:schemeClr val="bg1"/>
                </a:solidFill>
              </a:rPr>
              <a:t>      Examples:</a:t>
            </a:r>
          </a:p>
          <a:p>
            <a:pPr lvl="1" algn="l">
              <a:buFont typeface="Arial" panose="020B0604020202020204" pitchFamily="34" charset="0"/>
              <a:buChar char="•"/>
            </a:pPr>
            <a:r>
              <a:rPr lang="en-US" i="1" dirty="0">
                <a:solidFill>
                  <a:schemeClr val="bg1"/>
                </a:solidFill>
              </a:rPr>
              <a:t>Water can be used to cool a burning wood fire.</a:t>
            </a:r>
          </a:p>
          <a:p>
            <a:pPr lvl="1" algn="l">
              <a:buFont typeface="Arial" panose="020B0604020202020204" pitchFamily="34" charset="0"/>
              <a:buChar char="•"/>
            </a:pPr>
            <a:r>
              <a:rPr lang="en-US" i="1" dirty="0">
                <a:solidFill>
                  <a:schemeClr val="bg1"/>
                </a:solidFill>
              </a:rPr>
              <a:t>An inert gas such as carbon dioxide produces “snow” as a cooling agent when propelled from a compressed canister.</a:t>
            </a:r>
          </a:p>
          <a:p>
            <a:pPr marL="342900" indent="-342900" algn="l">
              <a:buFont typeface="Arial" panose="020B0604020202020204" pitchFamily="34" charset="0"/>
              <a:buChar char="•"/>
            </a:pPr>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lnSpc>
                <a:spcPct val="110000"/>
              </a:lnSpc>
              <a:spcBef>
                <a:spcPts val="1200"/>
              </a:spcBef>
              <a:defRPr/>
            </a:pPr>
            <a:endParaRPr lang="en-US" sz="2000"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sz="2000" dirty="0">
              <a:solidFill>
                <a:schemeClr val="bg1"/>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2. The Theory of Fire</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CD08C114-C067-E5E8-4927-CA25E94595F0}"/>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41693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0" y="1219200"/>
            <a:ext cx="1097280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startAt="3"/>
            </a:pPr>
            <a:r>
              <a:rPr lang="en-US" sz="2000" b="1" u="sng" dirty="0">
                <a:solidFill>
                  <a:schemeClr val="bg1"/>
                </a:solidFill>
              </a:rPr>
              <a:t>Smothering or Suffocating</a:t>
            </a:r>
            <a:r>
              <a:rPr lang="en-US" sz="2000" b="1" dirty="0">
                <a:solidFill>
                  <a:schemeClr val="bg1"/>
                </a:solidFill>
              </a:rPr>
              <a:t>: </a:t>
            </a:r>
            <a:r>
              <a:rPr lang="en-US" sz="2000" dirty="0">
                <a:solidFill>
                  <a:schemeClr val="bg1"/>
                </a:solidFill>
              </a:rPr>
              <a:t>When the oxidizing agent is removed or separated from the fuel source, combustion cannot be sustained. </a:t>
            </a:r>
            <a:br>
              <a:rPr lang="en-US" sz="2000" dirty="0">
                <a:solidFill>
                  <a:schemeClr val="bg1"/>
                </a:solidFill>
              </a:rPr>
            </a:br>
            <a:r>
              <a:rPr lang="en-US" sz="2000" dirty="0">
                <a:solidFill>
                  <a:schemeClr val="bg1"/>
                </a:solidFill>
              </a:rPr>
              <a:t>Examples:</a:t>
            </a:r>
          </a:p>
          <a:p>
            <a:pPr lvl="1" algn="l">
              <a:buFont typeface="Arial" panose="020B0604020202020204" pitchFamily="34" charset="0"/>
              <a:buChar char="•"/>
            </a:pPr>
            <a:r>
              <a:rPr lang="en-US" i="1" dirty="0">
                <a:solidFill>
                  <a:schemeClr val="bg1"/>
                </a:solidFill>
              </a:rPr>
              <a:t>Venting the air from a fire located in an unoccupied storage vault.</a:t>
            </a:r>
          </a:p>
          <a:p>
            <a:pPr lvl="1" algn="l">
              <a:buFont typeface="Arial" panose="020B0604020202020204" pitchFamily="34" charset="0"/>
              <a:buChar char="•"/>
            </a:pPr>
            <a:r>
              <a:rPr lang="en-US" i="1" dirty="0">
                <a:solidFill>
                  <a:schemeClr val="bg1"/>
                </a:solidFill>
              </a:rPr>
              <a:t>Foaming agents float atop burning liquids restricting oxygen in the air from sustaining the fire.  </a:t>
            </a:r>
          </a:p>
          <a:p>
            <a:pPr marL="342900" indent="-342900" algn="l">
              <a:buFont typeface="Arial" panose="020B0604020202020204" pitchFamily="34" charset="0"/>
              <a:buChar char="•"/>
            </a:pPr>
            <a:endParaRPr lang="en-US" sz="2000" b="1" dirty="0">
              <a:solidFill>
                <a:schemeClr val="bg1"/>
              </a:solidFill>
            </a:endParaRPr>
          </a:p>
          <a:p>
            <a:pPr marL="457200" indent="-457200" algn="l">
              <a:buFont typeface="+mj-lt"/>
              <a:buAutoNum type="arabicPeriod" startAt="4"/>
            </a:pPr>
            <a:r>
              <a:rPr lang="en-US" sz="2000" b="1" u="sng" dirty="0">
                <a:solidFill>
                  <a:schemeClr val="bg1"/>
                </a:solidFill>
              </a:rPr>
              <a:t>Disrupting the Chemical Chain Reaction, or Interrupting the Flame</a:t>
            </a:r>
            <a:r>
              <a:rPr lang="en-US" sz="2000" b="1" dirty="0">
                <a:solidFill>
                  <a:schemeClr val="bg1"/>
                </a:solidFill>
              </a:rPr>
              <a:t>: </a:t>
            </a:r>
            <a:r>
              <a:rPr lang="en-US" sz="2000" dirty="0">
                <a:solidFill>
                  <a:schemeClr val="bg1"/>
                </a:solidFill>
              </a:rPr>
              <a:t>When the reaction between the three elements is stopped or interrupted, combustion cannot occur.  Examples of this are: </a:t>
            </a:r>
          </a:p>
          <a:p>
            <a:pPr lvl="1" algn="l">
              <a:buFont typeface="Arial" panose="020B0604020202020204" pitchFamily="34" charset="0"/>
              <a:buChar char="•"/>
            </a:pPr>
            <a:r>
              <a:rPr lang="en-US" i="1" dirty="0">
                <a:solidFill>
                  <a:schemeClr val="bg1"/>
                </a:solidFill>
              </a:rPr>
              <a:t>Fine particles from a dry chemical extinguisher (Sodium Bicarbonate-NaHCO³, Potassium Bicarbonate-KHCO³ or Mono-Ammonium Phosphate-[NH⁴]H²PO⁴) are inert solids that react with the products of combustion released during fast oxidation; thereby interrupting the chemical reaction. </a:t>
            </a:r>
          </a:p>
          <a:p>
            <a:pPr lvl="1" algn="l">
              <a:buFont typeface="Arial" panose="020B0604020202020204" pitchFamily="34" charset="0"/>
              <a:buChar char="•"/>
            </a:pPr>
            <a:r>
              <a:rPr lang="en-US" i="1" dirty="0">
                <a:solidFill>
                  <a:schemeClr val="bg1"/>
                </a:solidFill>
              </a:rPr>
              <a:t>Non-oxidizing gases or “clean agents” change the composition of oxygen chemically, thereby interrupting the chemical reaction.    </a:t>
            </a:r>
          </a:p>
          <a:p>
            <a:endParaRPr lang="en-US" dirty="0"/>
          </a:p>
          <a:p>
            <a:pPr marL="342900" indent="-342900" algn="l">
              <a:buFont typeface="Arial" panose="020B0604020202020204" pitchFamily="34" charset="0"/>
              <a:buChar char="•"/>
            </a:pPr>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lnSpc>
                <a:spcPct val="110000"/>
              </a:lnSpc>
              <a:spcBef>
                <a:spcPts val="1200"/>
              </a:spcBef>
              <a:defRPr/>
            </a:pPr>
            <a:endParaRPr lang="en-US" sz="2000"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sz="2000" dirty="0">
              <a:solidFill>
                <a:schemeClr val="bg1"/>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2. The Theory of Fire</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81E9E8A0-16A3-FFDC-D57E-EE0970AF337A}"/>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3963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0" y="1219200"/>
            <a:ext cx="1097280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chemeClr val="bg1"/>
              </a:solidFill>
            </a:endParaRPr>
          </a:p>
          <a:p>
            <a:r>
              <a:rPr lang="en-US" sz="3600" dirty="0">
                <a:solidFill>
                  <a:schemeClr val="bg1"/>
                </a:solidFill>
              </a:rPr>
              <a:t>Fire Growth: There are 4 stages to fire growth</a:t>
            </a:r>
          </a:p>
          <a:p>
            <a:pPr marL="4171950" lvl="8" indent="-514350" algn="l">
              <a:buFont typeface="+mj-lt"/>
              <a:buAutoNum type="arabicPeriod"/>
            </a:pPr>
            <a:r>
              <a:rPr lang="en-US" sz="3200" dirty="0">
                <a:solidFill>
                  <a:schemeClr val="bg1"/>
                </a:solidFill>
              </a:rPr>
              <a:t>Incipient </a:t>
            </a:r>
          </a:p>
          <a:p>
            <a:pPr marL="4171950" lvl="8" indent="-514350" algn="l">
              <a:buFont typeface="+mj-lt"/>
              <a:buAutoNum type="arabicPeriod"/>
            </a:pPr>
            <a:r>
              <a:rPr lang="en-US" sz="3200" dirty="0">
                <a:solidFill>
                  <a:schemeClr val="bg1"/>
                </a:solidFill>
              </a:rPr>
              <a:t>Growth</a:t>
            </a:r>
          </a:p>
          <a:p>
            <a:pPr marL="4171950" lvl="8" indent="-514350" algn="l">
              <a:buFont typeface="+mj-lt"/>
              <a:buAutoNum type="arabicPeriod"/>
            </a:pPr>
            <a:r>
              <a:rPr lang="en-US" sz="3200" dirty="0">
                <a:solidFill>
                  <a:schemeClr val="bg1"/>
                </a:solidFill>
              </a:rPr>
              <a:t>Fully Involved</a:t>
            </a:r>
          </a:p>
          <a:p>
            <a:pPr marL="4171950" lvl="8" indent="-514350" algn="l">
              <a:buFont typeface="+mj-lt"/>
              <a:buAutoNum type="arabicPeriod"/>
            </a:pPr>
            <a:r>
              <a:rPr lang="en-US" sz="3200" dirty="0">
                <a:solidFill>
                  <a:schemeClr val="bg1"/>
                </a:solidFill>
              </a:rPr>
              <a:t>Decay</a:t>
            </a:r>
          </a:p>
          <a:p>
            <a:endParaRPr lang="en-US" dirty="0"/>
          </a:p>
          <a:p>
            <a:pPr marL="342900" indent="-342900" algn="l">
              <a:buFont typeface="Arial" panose="020B0604020202020204" pitchFamily="34" charset="0"/>
              <a:buChar char="•"/>
            </a:pPr>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lnSpc>
                <a:spcPct val="110000"/>
              </a:lnSpc>
              <a:spcBef>
                <a:spcPts val="1200"/>
              </a:spcBef>
              <a:defRPr/>
            </a:pPr>
            <a:endParaRPr lang="en-US" sz="2000"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sz="2000" dirty="0">
              <a:solidFill>
                <a:schemeClr val="bg1"/>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2. The Theory of Fire</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F526E410-A9B6-29CB-4348-35BA422CA13E}"/>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112968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31520" y="528320"/>
            <a:ext cx="10701383" cy="468376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3600" b="1" dirty="0"/>
              <a:t>Introduction</a:t>
            </a:r>
          </a:p>
          <a:p>
            <a:endParaRPr lang="en-US" sz="2800" dirty="0"/>
          </a:p>
          <a:p>
            <a:r>
              <a:rPr lang="en-US" sz="2800" dirty="0"/>
              <a:t>This training course was designed to familiarize the employees with the proper identification , selection and safe use of the portable fire extinguishers in the workplace.  During this training, many topics will be addressed, from the definition of combustion; the classification of fires; proper extinguisher selection; proper use of a portable extinguisher, and the problems that can be quickly identified on a day-to-day basis to ensure an extinguisher will function effectively in the event of a fire emergency. </a:t>
            </a:r>
          </a:p>
        </p:txBody>
      </p:sp>
    </p:spTree>
    <p:extLst>
      <p:ext uri="{BB962C8B-B14F-4D97-AF65-F5344CB8AC3E}">
        <p14:creationId xmlns:p14="http://schemas.microsoft.com/office/powerpoint/2010/main" val="27783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0" y="1219200"/>
            <a:ext cx="1097280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bg1"/>
                </a:solidFill>
              </a:rPr>
              <a:t>1. </a:t>
            </a:r>
            <a:r>
              <a:rPr lang="en-US" sz="2000" b="1" u="sng" dirty="0">
                <a:solidFill>
                  <a:schemeClr val="bg1"/>
                </a:solidFill>
              </a:rPr>
              <a:t>Incipient</a:t>
            </a:r>
            <a:r>
              <a:rPr lang="en-US" sz="2000" b="1" dirty="0">
                <a:solidFill>
                  <a:schemeClr val="bg1"/>
                </a:solidFill>
              </a:rPr>
              <a:t> </a:t>
            </a:r>
          </a:p>
          <a:p>
            <a:pPr algn="l"/>
            <a:r>
              <a:rPr lang="en-US" sz="2000" dirty="0">
                <a:solidFill>
                  <a:schemeClr val="bg1"/>
                </a:solidFill>
              </a:rPr>
              <a:t>The beginning stages of the fire. At this point, there is enough heat to bring a material past it’s ignition temperature and begin the </a:t>
            </a:r>
            <a:r>
              <a:rPr lang="en-US" sz="2000" b="1" dirty="0">
                <a:solidFill>
                  <a:schemeClr val="bg1"/>
                </a:solidFill>
              </a:rPr>
              <a:t>self-sustaining</a:t>
            </a:r>
            <a:r>
              <a:rPr lang="en-US" sz="2000" dirty="0">
                <a:solidFill>
                  <a:schemeClr val="bg1"/>
                </a:solidFill>
              </a:rPr>
              <a:t> </a:t>
            </a:r>
            <a:r>
              <a:rPr lang="en-US" sz="2000" b="1" dirty="0">
                <a:solidFill>
                  <a:schemeClr val="bg1"/>
                </a:solidFill>
              </a:rPr>
              <a:t>chemical reaction</a:t>
            </a:r>
            <a:r>
              <a:rPr lang="en-US" sz="2000" dirty="0">
                <a:solidFill>
                  <a:schemeClr val="bg1"/>
                </a:solidFill>
              </a:rPr>
              <a:t> that is fire. There is heat and a reaction, and enough fuel and oxygen to allow for growth. </a:t>
            </a:r>
          </a:p>
          <a:p>
            <a:pPr algn="l"/>
            <a:r>
              <a:rPr lang="en-US" sz="2000" b="1" dirty="0">
                <a:solidFill>
                  <a:schemeClr val="bg1"/>
                </a:solidFill>
              </a:rPr>
              <a:t>A fire extinguisher will stop this stage of fire growth safely. </a:t>
            </a:r>
          </a:p>
          <a:p>
            <a:pPr algn="l"/>
            <a:endParaRPr lang="en-US" sz="2000" b="1" dirty="0">
              <a:solidFill>
                <a:schemeClr val="bg1"/>
              </a:solidFill>
            </a:endParaRPr>
          </a:p>
          <a:p>
            <a:pPr algn="l"/>
            <a:r>
              <a:rPr lang="en-US" sz="2000" b="1" dirty="0">
                <a:solidFill>
                  <a:schemeClr val="bg1"/>
                </a:solidFill>
              </a:rPr>
              <a:t>2. </a:t>
            </a:r>
            <a:r>
              <a:rPr lang="en-US" sz="2000" b="1" u="sng" dirty="0">
                <a:solidFill>
                  <a:schemeClr val="bg1"/>
                </a:solidFill>
              </a:rPr>
              <a:t>Growth</a:t>
            </a:r>
            <a:r>
              <a:rPr lang="en-US" sz="2000" dirty="0">
                <a:solidFill>
                  <a:schemeClr val="bg1"/>
                </a:solidFill>
              </a:rPr>
              <a:t> </a:t>
            </a:r>
          </a:p>
          <a:p>
            <a:pPr algn="l"/>
            <a:r>
              <a:rPr lang="en-US" sz="2000" dirty="0">
                <a:solidFill>
                  <a:schemeClr val="bg1"/>
                </a:solidFill>
              </a:rPr>
              <a:t>The chemical reaction is </a:t>
            </a:r>
            <a:r>
              <a:rPr lang="en-US" sz="2000" b="1" dirty="0">
                <a:solidFill>
                  <a:schemeClr val="bg1"/>
                </a:solidFill>
              </a:rPr>
              <a:t>self sustaining</a:t>
            </a:r>
            <a:r>
              <a:rPr lang="en-US" sz="2000" dirty="0">
                <a:solidFill>
                  <a:schemeClr val="bg1"/>
                </a:solidFill>
              </a:rPr>
              <a:t> and has enough fuel and oxygen, and heat is being produced by the chemical reaction (fire). It will continue to grow until at least one part of the chemical reaction is interrupted! </a:t>
            </a:r>
          </a:p>
          <a:p>
            <a:pPr algn="l"/>
            <a:r>
              <a:rPr lang="en-US" sz="2000" b="1" dirty="0">
                <a:solidFill>
                  <a:schemeClr val="bg1"/>
                </a:solidFill>
              </a:rPr>
              <a:t>This will be the limit of a fire extinguishers capabilities and they will often be ineffective!</a:t>
            </a:r>
            <a:endParaRPr lang="en-US" sz="2000" dirty="0">
              <a:solidFill>
                <a:schemeClr val="bg1"/>
              </a:solidFill>
            </a:endParaRPr>
          </a:p>
          <a:p>
            <a:endParaRPr lang="en-US" dirty="0"/>
          </a:p>
          <a:p>
            <a:pPr marL="342900" indent="-342900" algn="l">
              <a:buFont typeface="Arial" panose="020B0604020202020204" pitchFamily="34" charset="0"/>
              <a:buChar char="•"/>
            </a:pPr>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lnSpc>
                <a:spcPct val="110000"/>
              </a:lnSpc>
              <a:spcBef>
                <a:spcPts val="1200"/>
              </a:spcBef>
              <a:defRPr/>
            </a:pPr>
            <a:endParaRPr lang="en-US" sz="2000"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sz="2000" dirty="0">
              <a:solidFill>
                <a:schemeClr val="bg1"/>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2. The Theory of Fire</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FA18A64D-51DA-E9A6-C112-5675077A02C1}"/>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7355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0" y="1219200"/>
            <a:ext cx="1097280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bg1"/>
                </a:solidFill>
              </a:rPr>
              <a:t>3. </a:t>
            </a:r>
            <a:r>
              <a:rPr lang="en-US" sz="2000" b="1" u="sng" dirty="0">
                <a:solidFill>
                  <a:schemeClr val="bg1"/>
                </a:solidFill>
              </a:rPr>
              <a:t>Fully Involved</a:t>
            </a:r>
            <a:r>
              <a:rPr lang="en-US" sz="2000" u="sng" dirty="0">
                <a:solidFill>
                  <a:schemeClr val="bg1"/>
                </a:solidFill>
              </a:rPr>
              <a:t> </a:t>
            </a:r>
          </a:p>
          <a:p>
            <a:pPr algn="l"/>
            <a:r>
              <a:rPr lang="en-US" sz="2000" dirty="0">
                <a:solidFill>
                  <a:schemeClr val="bg1"/>
                </a:solidFill>
              </a:rPr>
              <a:t>This is the climax of the fire. At this stage, it is limited by 1 of 2 things: </a:t>
            </a:r>
            <a:r>
              <a:rPr lang="en-US" sz="2000" b="1" dirty="0">
                <a:solidFill>
                  <a:schemeClr val="bg1"/>
                </a:solidFill>
              </a:rPr>
              <a:t>fuel</a:t>
            </a:r>
            <a:r>
              <a:rPr lang="en-US" sz="2000" dirty="0">
                <a:solidFill>
                  <a:schemeClr val="bg1"/>
                </a:solidFill>
              </a:rPr>
              <a:t> or </a:t>
            </a:r>
            <a:r>
              <a:rPr lang="en-US" sz="2000" b="1" dirty="0">
                <a:solidFill>
                  <a:schemeClr val="bg1"/>
                </a:solidFill>
              </a:rPr>
              <a:t>oxygen</a:t>
            </a:r>
            <a:r>
              <a:rPr lang="en-US" sz="2000" dirty="0">
                <a:solidFill>
                  <a:schemeClr val="bg1"/>
                </a:solidFill>
              </a:rPr>
              <a:t>. </a:t>
            </a:r>
          </a:p>
          <a:p>
            <a:pPr algn="l"/>
            <a:r>
              <a:rPr lang="en-US" sz="2000" dirty="0">
                <a:solidFill>
                  <a:schemeClr val="bg1"/>
                </a:solidFill>
              </a:rPr>
              <a:t>This stage will last as long as there is fuel or oxygen. The fire will be either </a:t>
            </a:r>
            <a:r>
              <a:rPr lang="en-US" sz="2000" b="1" dirty="0">
                <a:solidFill>
                  <a:schemeClr val="bg1"/>
                </a:solidFill>
              </a:rPr>
              <a:t>fuel-limited</a:t>
            </a:r>
            <a:r>
              <a:rPr lang="en-US" sz="2000" dirty="0">
                <a:solidFill>
                  <a:schemeClr val="bg1"/>
                </a:solidFill>
              </a:rPr>
              <a:t> or </a:t>
            </a:r>
            <a:r>
              <a:rPr lang="en-US" sz="2000" b="1" dirty="0">
                <a:solidFill>
                  <a:schemeClr val="bg1"/>
                </a:solidFill>
              </a:rPr>
              <a:t>oxygen-limited</a:t>
            </a:r>
            <a:r>
              <a:rPr lang="en-US" sz="2000" dirty="0">
                <a:solidFill>
                  <a:schemeClr val="bg1"/>
                </a:solidFill>
              </a:rPr>
              <a:t>, depending on what the chemical reaction will lose access to first. </a:t>
            </a:r>
          </a:p>
          <a:p>
            <a:pPr algn="l"/>
            <a:r>
              <a:rPr lang="en-US" sz="2000" b="1" dirty="0">
                <a:solidFill>
                  <a:schemeClr val="bg1"/>
                </a:solidFill>
              </a:rPr>
              <a:t>This will have to be handled by the fire department.</a:t>
            </a:r>
          </a:p>
          <a:p>
            <a:pPr algn="l"/>
            <a:endParaRPr lang="en-US" sz="2000" b="1" dirty="0">
              <a:solidFill>
                <a:schemeClr val="bg1"/>
              </a:solidFill>
            </a:endParaRPr>
          </a:p>
          <a:p>
            <a:pPr algn="l"/>
            <a:r>
              <a:rPr lang="en-US" sz="2000" b="1" dirty="0">
                <a:solidFill>
                  <a:schemeClr val="bg1"/>
                </a:solidFill>
              </a:rPr>
              <a:t>4. </a:t>
            </a:r>
            <a:r>
              <a:rPr lang="en-US" sz="2000" b="1" u="sng" dirty="0">
                <a:solidFill>
                  <a:schemeClr val="bg1"/>
                </a:solidFill>
              </a:rPr>
              <a:t>Decay</a:t>
            </a:r>
            <a:r>
              <a:rPr lang="en-US" sz="2000" u="sng" dirty="0">
                <a:solidFill>
                  <a:schemeClr val="bg1"/>
                </a:solidFill>
              </a:rPr>
              <a:t> </a:t>
            </a:r>
          </a:p>
          <a:p>
            <a:pPr algn="l"/>
            <a:r>
              <a:rPr lang="en-US" sz="2000" dirty="0">
                <a:solidFill>
                  <a:schemeClr val="bg1"/>
                </a:solidFill>
              </a:rPr>
              <a:t>The fire has now run out of either fuel or oxygen and is starting to whither. </a:t>
            </a:r>
          </a:p>
          <a:p>
            <a:pPr algn="l"/>
            <a:r>
              <a:rPr lang="en-US" sz="2000" dirty="0">
                <a:solidFill>
                  <a:schemeClr val="bg1"/>
                </a:solidFill>
              </a:rPr>
              <a:t>If it is an </a:t>
            </a:r>
            <a:r>
              <a:rPr lang="en-US" sz="2000" b="1" dirty="0">
                <a:solidFill>
                  <a:schemeClr val="bg1"/>
                </a:solidFill>
              </a:rPr>
              <a:t>oxygen-limited</a:t>
            </a:r>
            <a:r>
              <a:rPr lang="en-US" sz="2000" dirty="0">
                <a:solidFill>
                  <a:schemeClr val="bg1"/>
                </a:solidFill>
              </a:rPr>
              <a:t> fire, introducing oxygen to the fire (i.e. opening a door) can cause it to reverse back to fully involved or growth. </a:t>
            </a:r>
          </a:p>
          <a:p>
            <a:pPr algn="l"/>
            <a:endParaRPr lang="en-US" sz="2000" dirty="0">
              <a:solidFill>
                <a:schemeClr val="bg1"/>
              </a:solidFill>
            </a:endParaRPr>
          </a:p>
          <a:p>
            <a:endParaRPr lang="en-US" dirty="0"/>
          </a:p>
          <a:p>
            <a:pPr marL="342900" indent="-342900" algn="l">
              <a:buFont typeface="Arial" panose="020B0604020202020204" pitchFamily="34" charset="0"/>
              <a:buChar char="•"/>
            </a:pPr>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lnSpc>
                <a:spcPct val="110000"/>
              </a:lnSpc>
              <a:spcBef>
                <a:spcPts val="1200"/>
              </a:spcBef>
              <a:defRPr/>
            </a:pPr>
            <a:endParaRPr lang="en-US" sz="2000"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sz="2000" dirty="0">
              <a:solidFill>
                <a:schemeClr val="bg1"/>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2. The Theory of Fire</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4EEDF7BA-08D6-8686-7195-EE707B82E620}"/>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91015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0" y="1219200"/>
            <a:ext cx="10972800" cy="4826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bg1"/>
                </a:solidFill>
              </a:rPr>
              <a:t>Summary</a:t>
            </a:r>
            <a:endParaRPr lang="en-US" sz="2000" dirty="0">
              <a:solidFill>
                <a:schemeClr val="bg1"/>
              </a:solidFill>
            </a:endParaRPr>
          </a:p>
          <a:p>
            <a:pPr marL="342900" indent="-342900" algn="l">
              <a:buFont typeface="Arial" panose="020B0604020202020204" pitchFamily="34" charset="0"/>
              <a:buChar char="•"/>
            </a:pPr>
            <a:r>
              <a:rPr lang="en-US" sz="2000" dirty="0">
                <a:solidFill>
                  <a:schemeClr val="bg1"/>
                </a:solidFill>
              </a:rPr>
              <a:t>Fire Science is modeled around the Fire Tetrahedron. All 4 factors must be present for a fire to burn.</a:t>
            </a:r>
          </a:p>
          <a:p>
            <a:pPr marL="342900" indent="-342900" algn="l">
              <a:buFont typeface="Arial" panose="020B0604020202020204" pitchFamily="34" charset="0"/>
              <a:buChar char="•"/>
            </a:pPr>
            <a:r>
              <a:rPr lang="en-US" sz="2000" dirty="0">
                <a:solidFill>
                  <a:schemeClr val="bg1"/>
                </a:solidFill>
              </a:rPr>
              <a:t>There are 4 ways to extinguish a fire, each removing one part of the fire tetrahedron: </a:t>
            </a:r>
            <a:r>
              <a:rPr lang="en-US" sz="2000" b="1" dirty="0">
                <a:solidFill>
                  <a:schemeClr val="bg1"/>
                </a:solidFill>
              </a:rPr>
              <a:t>Removing the fuel, Cooling, Smothering, and Interrupting the Chemical Chain Reaction</a:t>
            </a:r>
            <a:r>
              <a:rPr lang="en-US" sz="2000" dirty="0">
                <a:solidFill>
                  <a:schemeClr val="bg1"/>
                </a:solidFill>
              </a:rPr>
              <a:t>. Fire Extinguisher’s are designed to remove </a:t>
            </a:r>
            <a:r>
              <a:rPr lang="en-US" sz="2000" b="1" dirty="0">
                <a:solidFill>
                  <a:schemeClr val="bg1"/>
                </a:solidFill>
              </a:rPr>
              <a:t>at least 1 of these parts.</a:t>
            </a:r>
          </a:p>
          <a:p>
            <a:pPr marL="342900" indent="-342900" algn="l">
              <a:buFont typeface="Arial" panose="020B0604020202020204" pitchFamily="34" charset="0"/>
              <a:buChar char="•"/>
            </a:pPr>
            <a:r>
              <a:rPr lang="en-US" sz="2000" dirty="0">
                <a:solidFill>
                  <a:schemeClr val="bg1"/>
                </a:solidFill>
              </a:rPr>
              <a:t>There are </a:t>
            </a:r>
            <a:r>
              <a:rPr lang="en-US" sz="2000" b="1" dirty="0">
                <a:solidFill>
                  <a:schemeClr val="bg1"/>
                </a:solidFill>
              </a:rPr>
              <a:t>4 </a:t>
            </a:r>
            <a:r>
              <a:rPr lang="en-US" sz="2000" dirty="0">
                <a:solidFill>
                  <a:schemeClr val="bg1"/>
                </a:solidFill>
              </a:rPr>
              <a:t>stages to fire growth: </a:t>
            </a:r>
            <a:r>
              <a:rPr lang="en-US" sz="2000" b="1" dirty="0">
                <a:solidFill>
                  <a:schemeClr val="bg1"/>
                </a:solidFill>
              </a:rPr>
              <a:t>Incipient, Growth, Fully Involved, </a:t>
            </a:r>
            <a:r>
              <a:rPr lang="en-US" sz="2000" dirty="0">
                <a:solidFill>
                  <a:schemeClr val="bg1"/>
                </a:solidFill>
              </a:rPr>
              <a:t>and </a:t>
            </a:r>
            <a:r>
              <a:rPr lang="en-US" sz="2000" b="1" dirty="0">
                <a:solidFill>
                  <a:schemeClr val="bg1"/>
                </a:solidFill>
              </a:rPr>
              <a:t>Decay</a:t>
            </a:r>
            <a:r>
              <a:rPr lang="en-US" sz="2000" dirty="0">
                <a:solidFill>
                  <a:schemeClr val="bg1"/>
                </a:solidFill>
              </a:rPr>
              <a:t>. Fire extinguishers are designed for the </a:t>
            </a:r>
            <a:r>
              <a:rPr lang="en-US" sz="2000" b="1" dirty="0">
                <a:solidFill>
                  <a:schemeClr val="bg1"/>
                </a:solidFill>
              </a:rPr>
              <a:t>incipient </a:t>
            </a:r>
            <a:r>
              <a:rPr lang="en-US" sz="2000" dirty="0">
                <a:solidFill>
                  <a:schemeClr val="bg1"/>
                </a:solidFill>
              </a:rPr>
              <a:t>stage of a fire, and can be used for </a:t>
            </a:r>
            <a:r>
              <a:rPr lang="en-US" sz="2000" i="1" dirty="0">
                <a:solidFill>
                  <a:schemeClr val="bg1"/>
                </a:solidFill>
              </a:rPr>
              <a:t>some </a:t>
            </a:r>
            <a:r>
              <a:rPr lang="en-US" sz="2000" b="1" dirty="0">
                <a:solidFill>
                  <a:schemeClr val="bg1"/>
                </a:solidFill>
              </a:rPr>
              <a:t>growth</a:t>
            </a:r>
            <a:r>
              <a:rPr lang="en-US" sz="2000" dirty="0">
                <a:solidFill>
                  <a:schemeClr val="bg1"/>
                </a:solidFill>
              </a:rPr>
              <a:t> stage fires. </a:t>
            </a:r>
          </a:p>
          <a:p>
            <a:pPr marL="342900" indent="-342900" algn="l">
              <a:buFont typeface="Arial" panose="020B0604020202020204" pitchFamily="34" charset="0"/>
              <a:buChar char="•"/>
            </a:pPr>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endParaRPr lang="en-US" sz="2000" dirty="0">
              <a:solidFill>
                <a:schemeClr val="bg1"/>
              </a:solidFill>
            </a:endParaRPr>
          </a:p>
          <a:p>
            <a:endParaRPr lang="en-US" dirty="0"/>
          </a:p>
          <a:p>
            <a:pPr marL="342900" indent="-342900" algn="l">
              <a:buFont typeface="Arial" panose="020B0604020202020204" pitchFamily="34" charset="0"/>
              <a:buChar char="•"/>
            </a:pPr>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lnSpc>
                <a:spcPct val="110000"/>
              </a:lnSpc>
              <a:spcBef>
                <a:spcPts val="1200"/>
              </a:spcBef>
              <a:defRPr/>
            </a:pPr>
            <a:endParaRPr lang="en-US" sz="2000" dirty="0">
              <a:solidFill>
                <a:schemeClr val="bg1"/>
              </a:solidFill>
            </a:endParaRPr>
          </a:p>
          <a:p>
            <a:pPr marL="342900" indent="-342900" algn="l">
              <a:lnSpc>
                <a:spcPct val="110000"/>
              </a:lnSpc>
              <a:spcBef>
                <a:spcPts val="1200"/>
              </a:spcBef>
              <a:buFont typeface="Arial" panose="020B0604020202020204" pitchFamily="34" charset="0"/>
              <a:buChar char="•"/>
              <a:defRPr/>
            </a:pPr>
            <a:endParaRPr lang="en-CA" sz="2000" dirty="0">
              <a:solidFill>
                <a:schemeClr val="bg1"/>
              </a:solidFill>
              <a:latin typeface="Franklin Gothic Book" panose="020B0503020102020204" pitchFamily="34" charset="0"/>
            </a:endParaRPr>
          </a:p>
        </p:txBody>
      </p:sp>
      <p:sp>
        <p:nvSpPr>
          <p:cNvPr id="9" name="Title 8">
            <a:extLst>
              <a:ext uri="{FF2B5EF4-FFF2-40B4-BE49-F238E27FC236}">
                <a16:creationId xmlns:a16="http://schemas.microsoft.com/office/drawing/2014/main" id="{97667E18-A736-F5CC-C5C0-0DCC32971BC6}"/>
              </a:ext>
            </a:extLst>
          </p:cNvPr>
          <p:cNvSpPr>
            <a:spLocks noGrp="1"/>
          </p:cNvSpPr>
          <p:nvPr>
            <p:ph type="title"/>
          </p:nvPr>
        </p:nvSpPr>
        <p:spPr/>
        <p:txBody>
          <a:bodyPr/>
          <a:lstStyle/>
          <a:p>
            <a:r>
              <a:rPr lang="en-US" dirty="0"/>
              <a:t>2. The Theory of Fire</a:t>
            </a:r>
            <a:endParaRPr lang="en-CA" dirty="0"/>
          </a:p>
        </p:txBody>
      </p:sp>
      <p:sp>
        <p:nvSpPr>
          <p:cNvPr id="2" name="Content Placeholder 2">
            <a:extLst>
              <a:ext uri="{FF2B5EF4-FFF2-40B4-BE49-F238E27FC236}">
                <a16:creationId xmlns:a16="http://schemas.microsoft.com/office/drawing/2014/main" id="{DDF8C725-ACC9-F6D4-5AEE-730598E89DDA}"/>
              </a:ext>
            </a:extLst>
          </p:cNvPr>
          <p:cNvSpPr txBox="1">
            <a:spLocks/>
          </p:cNvSpPr>
          <p:nvPr/>
        </p:nvSpPr>
        <p:spPr>
          <a:xfrm>
            <a:off x="2394857" y="971007"/>
            <a:ext cx="7402286" cy="18901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1200"/>
              </a:spcBef>
              <a:defRPr/>
            </a:pPr>
            <a:endParaRPr lang="en-CA" sz="3200" b="1" u="sng" dirty="0">
              <a:solidFill>
                <a:schemeClr val="bg1"/>
              </a:solidFill>
              <a:latin typeface="Franklin Gothic Book" panose="020B0503020102020204" pitchFamily="34" charset="0"/>
            </a:endParaRPr>
          </a:p>
        </p:txBody>
      </p:sp>
      <p:pic>
        <p:nvPicPr>
          <p:cNvPr id="5" name="Content Placeholder 6" descr="fire tetra.jpg"/>
          <p:cNvPicPr>
            <a:picLocks noChangeAspect="1"/>
          </p:cNvPicPr>
          <p:nvPr/>
        </p:nvPicPr>
        <p:blipFill>
          <a:blip r:embed="rId3" cstate="print"/>
          <a:stretch>
            <a:fillRect/>
          </a:stretch>
        </p:blipFill>
        <p:spPr>
          <a:xfrm>
            <a:off x="4475629" y="3743244"/>
            <a:ext cx="3240741" cy="2081452"/>
          </a:xfrm>
          <a:prstGeom prst="rect">
            <a:avLst/>
          </a:prstGeom>
        </p:spPr>
      </p:pic>
      <p:sp>
        <p:nvSpPr>
          <p:cNvPr id="3" name="Slide Number Placeholder 2">
            <a:extLst>
              <a:ext uri="{FF2B5EF4-FFF2-40B4-BE49-F238E27FC236}">
                <a16:creationId xmlns:a16="http://schemas.microsoft.com/office/drawing/2014/main" id="{8D22B817-C61D-B320-4465-52123438202F}"/>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141785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F89-1C53-B848-4F19-0221353F059E}"/>
              </a:ext>
            </a:extLst>
          </p:cNvPr>
          <p:cNvSpPr>
            <a:spLocks noGrp="1"/>
          </p:cNvSpPr>
          <p:nvPr>
            <p:ph type="ctrTitle"/>
          </p:nvPr>
        </p:nvSpPr>
        <p:spPr/>
        <p:txBody>
          <a:bodyPr/>
          <a:lstStyle/>
          <a:p>
            <a:r>
              <a:rPr lang="en-US" dirty="0"/>
              <a:t>Section 3</a:t>
            </a:r>
            <a:endParaRPr lang="en-CA" dirty="0"/>
          </a:p>
        </p:txBody>
      </p:sp>
      <p:sp>
        <p:nvSpPr>
          <p:cNvPr id="3" name="Subtitle 2">
            <a:extLst>
              <a:ext uri="{FF2B5EF4-FFF2-40B4-BE49-F238E27FC236}">
                <a16:creationId xmlns:a16="http://schemas.microsoft.com/office/drawing/2014/main" id="{02B1273D-F36D-5071-699F-D04F0E342271}"/>
              </a:ext>
            </a:extLst>
          </p:cNvPr>
          <p:cNvSpPr>
            <a:spLocks noGrp="1"/>
          </p:cNvSpPr>
          <p:nvPr>
            <p:ph type="subTitle" idx="1"/>
          </p:nvPr>
        </p:nvSpPr>
        <p:spPr/>
        <p:txBody>
          <a:bodyPr/>
          <a:lstStyle/>
          <a:p>
            <a:r>
              <a:rPr lang="en-US" dirty="0"/>
              <a:t>Classification of Fire</a:t>
            </a:r>
            <a:endParaRPr lang="en-CA" dirty="0"/>
          </a:p>
        </p:txBody>
      </p:sp>
      <p:sp>
        <p:nvSpPr>
          <p:cNvPr id="4" name="Slide Number Placeholder 2">
            <a:extLst>
              <a:ext uri="{FF2B5EF4-FFF2-40B4-BE49-F238E27FC236}">
                <a16:creationId xmlns:a16="http://schemas.microsoft.com/office/drawing/2014/main" id="{5E37F5AE-9237-6555-8B52-2F6B0EB15445}"/>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8642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Classification of Fire</a:t>
            </a:r>
          </a:p>
        </p:txBody>
      </p:sp>
      <p:sp>
        <p:nvSpPr>
          <p:cNvPr id="3" name="TextBox 2"/>
          <p:cNvSpPr txBox="1"/>
          <p:nvPr/>
        </p:nvSpPr>
        <p:spPr>
          <a:xfrm>
            <a:off x="528320" y="1107440"/>
            <a:ext cx="7731760"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There are several classifications of fire based of the type of fuel burning and the characteristics of resulting fire. </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Each class can have very different hazards and may require a different method of extinguishment.</a:t>
            </a:r>
          </a:p>
          <a:p>
            <a:endParaRPr lang="en-US" sz="2400" dirty="0">
              <a:solidFill>
                <a:schemeClr val="bg1"/>
              </a:solidFill>
            </a:endParaRPr>
          </a:p>
          <a:p>
            <a:r>
              <a:rPr lang="en-US" sz="2400" dirty="0">
                <a:solidFill>
                  <a:schemeClr val="bg1"/>
                </a:solidFill>
              </a:rPr>
              <a:t>Fires are classified in to:</a:t>
            </a:r>
          </a:p>
          <a:p>
            <a:r>
              <a:rPr lang="en-US" sz="2400" dirty="0">
                <a:solidFill>
                  <a:schemeClr val="bg1"/>
                </a:solidFill>
              </a:rPr>
              <a:t>Class</a:t>
            </a:r>
            <a:r>
              <a:rPr lang="en-US" sz="2400" b="1" dirty="0">
                <a:solidFill>
                  <a:schemeClr val="bg1"/>
                </a:solidFill>
              </a:rPr>
              <a:t> A</a:t>
            </a:r>
          </a:p>
          <a:p>
            <a:r>
              <a:rPr lang="en-US" sz="2400" dirty="0">
                <a:solidFill>
                  <a:schemeClr val="bg1"/>
                </a:solidFill>
              </a:rPr>
              <a:t>Class</a:t>
            </a:r>
            <a:r>
              <a:rPr lang="en-US" sz="2400" b="1" dirty="0">
                <a:solidFill>
                  <a:schemeClr val="bg1"/>
                </a:solidFill>
              </a:rPr>
              <a:t> B</a:t>
            </a:r>
          </a:p>
          <a:p>
            <a:r>
              <a:rPr lang="en-US" sz="2400" dirty="0">
                <a:solidFill>
                  <a:schemeClr val="bg1"/>
                </a:solidFill>
              </a:rPr>
              <a:t>Class</a:t>
            </a:r>
            <a:r>
              <a:rPr lang="en-US" sz="2400" b="1" dirty="0">
                <a:solidFill>
                  <a:schemeClr val="bg1"/>
                </a:solidFill>
              </a:rPr>
              <a:t> C</a:t>
            </a:r>
          </a:p>
          <a:p>
            <a:r>
              <a:rPr lang="en-US" sz="2400" dirty="0">
                <a:solidFill>
                  <a:schemeClr val="bg1"/>
                </a:solidFill>
              </a:rPr>
              <a:t>Class</a:t>
            </a:r>
            <a:r>
              <a:rPr lang="en-US" sz="2400" b="1" dirty="0">
                <a:solidFill>
                  <a:schemeClr val="bg1"/>
                </a:solidFill>
              </a:rPr>
              <a:t> D</a:t>
            </a:r>
          </a:p>
          <a:p>
            <a:r>
              <a:rPr lang="en-US" sz="2400" dirty="0">
                <a:solidFill>
                  <a:schemeClr val="bg1"/>
                </a:solidFill>
              </a:rPr>
              <a:t>Class</a:t>
            </a:r>
            <a:r>
              <a:rPr lang="en-US" sz="2400" b="1" dirty="0">
                <a:solidFill>
                  <a:schemeClr val="bg1"/>
                </a:solidFill>
              </a:rPr>
              <a:t> K</a:t>
            </a:r>
          </a:p>
          <a:p>
            <a:pPr marL="342900" indent="-342900">
              <a:buFont typeface="Arial" panose="020B0604020202020204" pitchFamily="34" charset="0"/>
              <a:buChar char="•"/>
            </a:pPr>
            <a:endParaRPr lang="en-US" sz="2400" dirty="0">
              <a:solidFill>
                <a:schemeClr val="bg1"/>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702" y="1320799"/>
            <a:ext cx="3244297" cy="43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DB117446-5504-2A8D-7437-7B3FAC348203}"/>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237857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Classification of Fire</a:t>
            </a:r>
          </a:p>
        </p:txBody>
      </p:sp>
      <p:sp>
        <p:nvSpPr>
          <p:cNvPr id="3" name="TextBox 2"/>
          <p:cNvSpPr txBox="1"/>
          <p:nvPr/>
        </p:nvSpPr>
        <p:spPr>
          <a:xfrm>
            <a:off x="528320" y="1442719"/>
            <a:ext cx="7731760" cy="830997"/>
          </a:xfrm>
          <a:prstGeom prst="rect">
            <a:avLst/>
          </a:prstGeom>
          <a:noFill/>
        </p:spPr>
        <p:txBody>
          <a:bodyPr wrap="square" rtlCol="0">
            <a:spAutoFit/>
          </a:bodyPr>
          <a:lstStyle/>
          <a:p>
            <a:r>
              <a:rPr lang="en-US" sz="2400" dirty="0">
                <a:solidFill>
                  <a:schemeClr val="bg1"/>
                </a:solidFill>
              </a:rPr>
              <a:t>Each class of fire uses a symbol specific to it’s class and fire extinguishers will be labelled with these symbols.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702" y="1320799"/>
            <a:ext cx="3244297" cy="43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 y="2631267"/>
            <a:ext cx="7023282"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B1AC69BD-0CC1-3B4C-A93C-F38BA3A8064E}"/>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06241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Classification of Fire</a:t>
            </a:r>
          </a:p>
        </p:txBody>
      </p:sp>
      <p:sp>
        <p:nvSpPr>
          <p:cNvPr id="3" name="TextBox 2"/>
          <p:cNvSpPr txBox="1"/>
          <p:nvPr/>
        </p:nvSpPr>
        <p:spPr>
          <a:xfrm>
            <a:off x="497840" y="1066800"/>
            <a:ext cx="8534400" cy="5078313"/>
          </a:xfrm>
          <a:prstGeom prst="rect">
            <a:avLst/>
          </a:prstGeom>
          <a:noFill/>
        </p:spPr>
        <p:txBody>
          <a:bodyPr wrap="square" rtlCol="0">
            <a:spAutoFit/>
          </a:bodyPr>
          <a:lstStyle/>
          <a:p>
            <a:pPr>
              <a:buNone/>
            </a:pPr>
            <a:r>
              <a:rPr lang="en-US" b="1" u="sng" dirty="0">
                <a:solidFill>
                  <a:schemeClr val="bg1"/>
                </a:solidFill>
              </a:rPr>
              <a:t>Class A Fires </a:t>
            </a:r>
          </a:p>
          <a:p>
            <a:pPr marL="285750" indent="-285750">
              <a:buFont typeface="Arial" panose="020B0604020202020204" pitchFamily="34" charset="0"/>
              <a:buChar char="•"/>
            </a:pPr>
            <a:r>
              <a:rPr lang="en-US" dirty="0">
                <a:solidFill>
                  <a:schemeClr val="bg1"/>
                </a:solidFill>
              </a:rPr>
              <a:t>Fires in ordinary combustible materials commonly seen in your everyday life.</a:t>
            </a:r>
          </a:p>
          <a:p>
            <a:r>
              <a:rPr lang="en-US" b="1" dirty="0">
                <a:solidFill>
                  <a:schemeClr val="bg1"/>
                </a:solidFill>
              </a:rPr>
              <a:t>Wood, cloth, paper, rubber, and many plastics.</a:t>
            </a:r>
          </a:p>
          <a:p>
            <a:endParaRPr lang="en-US" b="1" dirty="0">
              <a:solidFill>
                <a:schemeClr val="bg1"/>
              </a:solidFill>
            </a:endParaRPr>
          </a:p>
          <a:p>
            <a:pPr>
              <a:buNone/>
            </a:pPr>
            <a:r>
              <a:rPr lang="en-US" b="1" u="sng" dirty="0">
                <a:solidFill>
                  <a:schemeClr val="bg1"/>
                </a:solidFill>
              </a:rPr>
              <a:t>Class B Fires </a:t>
            </a:r>
          </a:p>
          <a:p>
            <a:pPr marL="285750" indent="-285750">
              <a:buFont typeface="Arial" panose="020B0604020202020204" pitchFamily="34" charset="0"/>
              <a:buChar char="•"/>
            </a:pPr>
            <a:r>
              <a:rPr lang="en-US" dirty="0">
                <a:solidFill>
                  <a:schemeClr val="bg1"/>
                </a:solidFill>
              </a:rPr>
              <a:t>Fires that occur in flammable and combustible liquids (fuel, alcohols, etc.) as well as flammable gases.  </a:t>
            </a:r>
          </a:p>
          <a:p>
            <a:r>
              <a:rPr lang="en-US" dirty="0">
                <a:solidFill>
                  <a:schemeClr val="bg1"/>
                </a:solidFill>
              </a:rPr>
              <a:t>*</a:t>
            </a:r>
            <a:r>
              <a:rPr lang="en-US" i="1" dirty="0">
                <a:solidFill>
                  <a:schemeClr val="bg1"/>
                </a:solidFill>
              </a:rPr>
              <a:t>Flammable liquid fires occur in the </a:t>
            </a:r>
            <a:r>
              <a:rPr lang="en-US" i="1" dirty="0" err="1">
                <a:solidFill>
                  <a:schemeClr val="bg1"/>
                </a:solidFill>
              </a:rPr>
              <a:t>vapour</a:t>
            </a:r>
            <a:r>
              <a:rPr lang="en-US" i="1" dirty="0">
                <a:solidFill>
                  <a:schemeClr val="bg1"/>
                </a:solidFill>
              </a:rPr>
              <a:t>-air mixture above the surface, and not in the liquid itself.</a:t>
            </a:r>
          </a:p>
          <a:p>
            <a:endParaRPr lang="en-US" i="1" dirty="0">
              <a:solidFill>
                <a:schemeClr val="bg1"/>
              </a:solidFill>
            </a:endParaRPr>
          </a:p>
          <a:p>
            <a:pPr>
              <a:buNone/>
            </a:pPr>
            <a:r>
              <a:rPr lang="en-US" b="1" u="sng" dirty="0">
                <a:solidFill>
                  <a:schemeClr val="bg1"/>
                </a:solidFill>
              </a:rPr>
              <a:t>Class C Fires</a:t>
            </a:r>
          </a:p>
          <a:p>
            <a:pPr marL="285750" indent="-285750">
              <a:buFont typeface="Arial" panose="020B0604020202020204" pitchFamily="34" charset="0"/>
              <a:buChar char="•"/>
            </a:pPr>
            <a:r>
              <a:rPr lang="en-US" dirty="0">
                <a:solidFill>
                  <a:schemeClr val="bg1"/>
                </a:solidFill>
              </a:rPr>
              <a:t>Fires that involve </a:t>
            </a:r>
            <a:r>
              <a:rPr lang="en-US" b="1" dirty="0">
                <a:solidFill>
                  <a:schemeClr val="bg1"/>
                </a:solidFill>
              </a:rPr>
              <a:t>energized</a:t>
            </a:r>
            <a:r>
              <a:rPr lang="en-US" dirty="0">
                <a:solidFill>
                  <a:schemeClr val="bg1"/>
                </a:solidFill>
              </a:rPr>
              <a:t> electrical equipment where non-conducting extinguishing agents must be used.  </a:t>
            </a:r>
          </a:p>
          <a:p>
            <a:pPr marL="285750" indent="-285750">
              <a:buFont typeface="Arial" panose="020B0604020202020204" pitchFamily="34" charset="0"/>
              <a:buChar char="•"/>
            </a:pPr>
            <a:r>
              <a:rPr lang="en-US" dirty="0">
                <a:solidFill>
                  <a:schemeClr val="bg1"/>
                </a:solidFill>
              </a:rPr>
              <a:t>The Class C designation refers to the </a:t>
            </a:r>
            <a:r>
              <a:rPr lang="en-US" b="1" dirty="0">
                <a:solidFill>
                  <a:schemeClr val="bg1"/>
                </a:solidFill>
              </a:rPr>
              <a:t>source of ignition</a:t>
            </a:r>
            <a:r>
              <a:rPr lang="en-US" dirty="0">
                <a:solidFill>
                  <a:schemeClr val="bg1"/>
                </a:solidFill>
              </a:rPr>
              <a:t> and not to the fuel as is the case with the other four classes.  </a:t>
            </a:r>
          </a:p>
          <a:p>
            <a:pPr marL="285750" indent="-285750">
              <a:buFont typeface="Arial" panose="020B0604020202020204" pitchFamily="34" charset="0"/>
              <a:buChar char="•"/>
            </a:pPr>
            <a:r>
              <a:rPr lang="en-US" dirty="0">
                <a:solidFill>
                  <a:schemeClr val="bg1"/>
                </a:solidFill>
              </a:rPr>
              <a:t>Once you </a:t>
            </a:r>
            <a:r>
              <a:rPr lang="en-US" b="1" dirty="0">
                <a:solidFill>
                  <a:schemeClr val="bg1"/>
                </a:solidFill>
              </a:rPr>
              <a:t>de-energize</a:t>
            </a:r>
            <a:r>
              <a:rPr lang="en-US" dirty="0">
                <a:solidFill>
                  <a:schemeClr val="bg1"/>
                </a:solidFill>
              </a:rPr>
              <a:t> equipment, class </a:t>
            </a:r>
            <a:r>
              <a:rPr lang="en-US" b="1" dirty="0">
                <a:solidFill>
                  <a:schemeClr val="bg1"/>
                </a:solidFill>
              </a:rPr>
              <a:t>A &amp; B</a:t>
            </a:r>
            <a:r>
              <a:rPr lang="en-US" dirty="0">
                <a:solidFill>
                  <a:schemeClr val="bg1"/>
                </a:solidFill>
              </a:rPr>
              <a:t> extinguishers can be used safely</a:t>
            </a:r>
            <a:endParaRPr lang="en-US" i="1" dirty="0">
              <a:solidFill>
                <a:schemeClr val="bg1"/>
              </a:solidFill>
            </a:endParaRPr>
          </a:p>
          <a:p>
            <a:endParaRPr lang="en-US" b="1" dirty="0">
              <a:solidFill>
                <a:schemeClr val="bg1"/>
              </a:solidFill>
            </a:endParaRPr>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180" y="1095911"/>
            <a:ext cx="1353820" cy="1155898"/>
          </a:xfrm>
          <a:prstGeom prst="rect">
            <a:avLst/>
          </a:prstGeom>
          <a:noFill/>
          <a:ln>
            <a:noFill/>
          </a:ln>
          <a:effec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3740" y="1066800"/>
            <a:ext cx="1214120" cy="1214120"/>
          </a:xfrm>
          <a:prstGeom prst="roundRect">
            <a:avLst/>
          </a:prstGeom>
          <a:solidFill>
            <a:schemeClr val="bg1"/>
          </a:solidFill>
          <a:ln>
            <a:noFill/>
          </a:ln>
          <a:effec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3740" y="2570479"/>
            <a:ext cx="1214120" cy="1214120"/>
          </a:xfrm>
          <a:prstGeom prst="roundRect">
            <a:avLst/>
          </a:prstGeom>
          <a:solidFill>
            <a:schemeClr val="bg1"/>
          </a:solidFill>
          <a:ln>
            <a:noFill/>
          </a:ln>
          <a:effec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5383" y="2586951"/>
            <a:ext cx="1171413" cy="11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3865" y="4155440"/>
            <a:ext cx="1314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9135" y="4155440"/>
            <a:ext cx="1243330" cy="1243330"/>
          </a:xfrm>
          <a:prstGeom prst="roundRect">
            <a:avLst/>
          </a:prstGeom>
          <a:solidFill>
            <a:schemeClr val="bg1"/>
          </a:solidFill>
          <a:ln>
            <a:noFill/>
          </a:ln>
          <a:effectLst/>
        </p:spPr>
      </p:pic>
      <p:sp>
        <p:nvSpPr>
          <p:cNvPr id="4" name="Slide Number Placeholder 2">
            <a:extLst>
              <a:ext uri="{FF2B5EF4-FFF2-40B4-BE49-F238E27FC236}">
                <a16:creationId xmlns:a16="http://schemas.microsoft.com/office/drawing/2014/main" id="{77319A81-A4EB-8937-5CBC-A5B3B7E2860A}"/>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94823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500"/>
                                        <p:tgtEl>
                                          <p:spTgt spid="409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1"/>
                                        </p:tgtEl>
                                        <p:attrNameLst>
                                          <p:attrName>style.visibility</p:attrName>
                                        </p:attrNameLst>
                                      </p:cBhvr>
                                      <p:to>
                                        <p:strVal val="visible"/>
                                      </p:to>
                                    </p:set>
                                    <p:animEffect transition="in" filter="fade">
                                      <p:cBhvr>
                                        <p:cTn id="37" dur="500"/>
                                        <p:tgtEl>
                                          <p:spTgt spid="4101"/>
                                        </p:tgtEl>
                                      </p:cBhvr>
                                    </p:animEffect>
                                  </p:childTnLst>
                                </p:cTn>
                              </p:par>
                              <p:par>
                                <p:cTn id="38" presetID="10" presetClass="entr" presetSubtype="0" fill="hold" nodeType="with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fade">
                                      <p:cBhvr>
                                        <p:cTn id="40" dur="500"/>
                                        <p:tgtEl>
                                          <p:spTgt spid="410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102"/>
                                        </p:tgtEl>
                                        <p:attrNameLst>
                                          <p:attrName>style.visibility</p:attrName>
                                        </p:attrNameLst>
                                      </p:cBhvr>
                                      <p:to>
                                        <p:strVal val="visible"/>
                                      </p:to>
                                    </p:set>
                                    <p:animEffect transition="in" filter="fade">
                                      <p:cBhvr>
                                        <p:cTn id="59" dur="500"/>
                                        <p:tgtEl>
                                          <p:spTgt spid="4102"/>
                                        </p:tgtEl>
                                      </p:cBhvr>
                                    </p:animEffect>
                                  </p:childTnLst>
                                </p:cTn>
                              </p:par>
                              <p:par>
                                <p:cTn id="60" presetID="10" presetClass="entr" presetSubtype="0" fill="hold" nodeType="withEffect">
                                  <p:stCondLst>
                                    <p:cond delay="0"/>
                                  </p:stCondLst>
                                  <p:childTnLst>
                                    <p:set>
                                      <p:cBhvr>
                                        <p:cTn id="61" dur="1" fill="hold">
                                          <p:stCondLst>
                                            <p:cond delay="0"/>
                                          </p:stCondLst>
                                        </p:cTn>
                                        <p:tgtEl>
                                          <p:spTgt spid="4103"/>
                                        </p:tgtEl>
                                        <p:attrNameLst>
                                          <p:attrName>style.visibility</p:attrName>
                                        </p:attrNameLst>
                                      </p:cBhvr>
                                      <p:to>
                                        <p:strVal val="visible"/>
                                      </p:to>
                                    </p:set>
                                    <p:animEffect transition="in" filter="fade">
                                      <p:cBhvr>
                                        <p:cTn id="62"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Classification of Fire</a:t>
            </a:r>
          </a:p>
        </p:txBody>
      </p:sp>
      <p:sp>
        <p:nvSpPr>
          <p:cNvPr id="3" name="TextBox 2"/>
          <p:cNvSpPr txBox="1"/>
          <p:nvPr/>
        </p:nvSpPr>
        <p:spPr>
          <a:xfrm>
            <a:off x="497840" y="1066800"/>
            <a:ext cx="8534400" cy="5078313"/>
          </a:xfrm>
          <a:prstGeom prst="rect">
            <a:avLst/>
          </a:prstGeom>
          <a:noFill/>
        </p:spPr>
        <p:txBody>
          <a:bodyPr wrap="square" rtlCol="0">
            <a:spAutoFit/>
          </a:bodyPr>
          <a:lstStyle/>
          <a:p>
            <a:pPr>
              <a:buNone/>
            </a:pPr>
            <a:r>
              <a:rPr lang="en-US" b="1" u="sng" dirty="0">
                <a:solidFill>
                  <a:schemeClr val="bg1"/>
                </a:solidFill>
              </a:rPr>
              <a:t>Class D Fires</a:t>
            </a:r>
          </a:p>
          <a:p>
            <a:pPr marL="285750" indent="-285750">
              <a:buFont typeface="Arial" panose="020B0604020202020204" pitchFamily="34" charset="0"/>
              <a:buChar char="•"/>
            </a:pPr>
            <a:r>
              <a:rPr lang="en-US" dirty="0">
                <a:solidFill>
                  <a:schemeClr val="bg1"/>
                </a:solidFill>
              </a:rPr>
              <a:t>Fires that occur in combustible metals such as: magnesium, titanium, zirconium, sodium, lithium, and aluminum.  </a:t>
            </a:r>
          </a:p>
          <a:p>
            <a:pPr marL="285750" indent="-285750">
              <a:buFont typeface="Arial" panose="020B0604020202020204" pitchFamily="34" charset="0"/>
              <a:buChar char="•"/>
            </a:pPr>
            <a:r>
              <a:rPr lang="en-US" dirty="0">
                <a:solidFill>
                  <a:schemeClr val="bg1"/>
                </a:solidFill>
              </a:rPr>
              <a:t>Specialized techniques, extinguishing agents, and extinguishing equipment have been developed to control and extinguish fires of this type.  </a:t>
            </a:r>
          </a:p>
          <a:p>
            <a:pPr marL="285750" indent="-285750">
              <a:buFont typeface="Arial" panose="020B0604020202020204" pitchFamily="34" charset="0"/>
              <a:buChar char="•"/>
            </a:pPr>
            <a:r>
              <a:rPr lang="en-US" dirty="0">
                <a:solidFill>
                  <a:schemeClr val="bg1"/>
                </a:solidFill>
              </a:rPr>
              <a:t>Extinguishing agents not rated for D-Class hazards must </a:t>
            </a:r>
            <a:r>
              <a:rPr lang="en-US" b="1" dirty="0">
                <a:solidFill>
                  <a:schemeClr val="bg1"/>
                </a:solidFill>
              </a:rPr>
              <a:t>NEVER </a:t>
            </a:r>
            <a:r>
              <a:rPr lang="en-US" dirty="0">
                <a:solidFill>
                  <a:schemeClr val="bg1"/>
                </a:solidFill>
              </a:rPr>
              <a:t>be used. Metals burn at an extremely high temperature and will react </a:t>
            </a:r>
            <a:r>
              <a:rPr lang="en-US" b="1" dirty="0">
                <a:solidFill>
                  <a:schemeClr val="bg1"/>
                </a:solidFill>
              </a:rPr>
              <a:t>violently </a:t>
            </a:r>
            <a:r>
              <a:rPr lang="en-US" dirty="0">
                <a:solidFill>
                  <a:schemeClr val="bg1"/>
                </a:solidFill>
              </a:rPr>
              <a:t>water.</a:t>
            </a:r>
          </a:p>
          <a:p>
            <a:pPr marL="285750" indent="-285750">
              <a:buFont typeface="Arial" panose="020B0604020202020204" pitchFamily="34" charset="0"/>
              <a:buChar char="•"/>
            </a:pPr>
            <a:endParaRPr lang="en-US" dirty="0">
              <a:solidFill>
                <a:schemeClr val="bg1"/>
              </a:solidFill>
            </a:endParaRPr>
          </a:p>
          <a:p>
            <a:pPr>
              <a:buNone/>
            </a:pPr>
            <a:r>
              <a:rPr lang="en-US" b="1" u="sng" dirty="0">
                <a:solidFill>
                  <a:schemeClr val="bg1"/>
                </a:solidFill>
              </a:rPr>
              <a:t>Class K Fires</a:t>
            </a:r>
          </a:p>
          <a:p>
            <a:pPr marL="285750" indent="-285750">
              <a:buFont typeface="Arial" panose="020B0604020202020204" pitchFamily="34" charset="0"/>
              <a:buChar char="•"/>
            </a:pPr>
            <a:r>
              <a:rPr lang="en-US" dirty="0">
                <a:solidFill>
                  <a:schemeClr val="bg1"/>
                </a:solidFill>
              </a:rPr>
              <a:t>Fires in cooking appliances that involve; Combustible cooking media (vegetable or animal oils and fats).  </a:t>
            </a:r>
          </a:p>
          <a:p>
            <a:pPr marL="285750" indent="-285750">
              <a:buFont typeface="Arial" panose="020B0604020202020204" pitchFamily="34" charset="0"/>
              <a:buChar char="•"/>
            </a:pPr>
            <a:r>
              <a:rPr lang="en-US" dirty="0">
                <a:solidFill>
                  <a:schemeClr val="bg1"/>
                </a:solidFill>
              </a:rPr>
              <a:t>Grease fires </a:t>
            </a:r>
            <a:r>
              <a:rPr lang="en-US" b="1" dirty="0">
                <a:solidFill>
                  <a:schemeClr val="bg1"/>
                </a:solidFill>
              </a:rPr>
              <a:t>react violently with water!</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UL (Underwriters Laboratories) testing requires that a Class K fire be completely extinguished prohibiting re-ignition of the cooking substance involved for a minimum 20 minutes.</a:t>
            </a:r>
            <a:endParaRPr lang="en-US" b="1" dirty="0">
              <a:solidFill>
                <a:schemeClr val="bg1"/>
              </a:solidFill>
            </a:endParaRPr>
          </a:p>
          <a:p>
            <a:pPr>
              <a:buNone/>
            </a:pPr>
            <a:endParaRPr lang="en-US" i="1" dirty="0">
              <a:solidFill>
                <a:schemeClr val="bg1"/>
              </a:solidFill>
            </a:endParaRPr>
          </a:p>
          <a:p>
            <a:endParaRPr lang="en-US" b="1" dirty="0">
              <a:solidFill>
                <a:schemeClr val="bg1"/>
              </a:solidFill>
            </a:endParaRPr>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3865" y="1383401"/>
            <a:ext cx="1364052" cy="129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8" t="2438" r="2438" b="2438"/>
          <a:stretch>
            <a:fillRect/>
          </a:stretch>
        </p:blipFill>
        <p:spPr bwMode="auto">
          <a:xfrm>
            <a:off x="10697917" y="1329258"/>
            <a:ext cx="1335555" cy="1335555"/>
          </a:xfrm>
          <a:prstGeom prst="roundRect">
            <a:avLst/>
          </a:prstGeom>
          <a:solidFill>
            <a:schemeClr val="bg1"/>
          </a:solidFill>
          <a:ln>
            <a:noFill/>
          </a:ln>
          <a:effec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8486" y="3930469"/>
            <a:ext cx="1214810" cy="105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30310" y="3854141"/>
            <a:ext cx="1210748" cy="1210748"/>
          </a:xfrm>
          <a:prstGeom prst="roundRect">
            <a:avLst/>
          </a:prstGeom>
          <a:solidFill>
            <a:schemeClr val="bg1"/>
          </a:solidFill>
          <a:ln>
            <a:noFill/>
          </a:ln>
          <a:effectLst/>
        </p:spPr>
      </p:pic>
      <p:sp>
        <p:nvSpPr>
          <p:cNvPr id="4" name="Slide Number Placeholder 2">
            <a:extLst>
              <a:ext uri="{FF2B5EF4-FFF2-40B4-BE49-F238E27FC236}">
                <a16:creationId xmlns:a16="http://schemas.microsoft.com/office/drawing/2014/main" id="{A4ADC449-FA6A-A81E-ACF6-B37A32AA6B52}"/>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73218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par>
                                <p:cTn id="22" presetID="10" presetClass="entr" presetSubtype="0" fill="hold" nodeType="with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fade">
                                      <p:cBhvr>
                                        <p:cTn id="24" dur="500"/>
                                        <p:tgtEl>
                                          <p:spTgt spid="51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fade">
                                      <p:cBhvr>
                                        <p:cTn id="43" dur="500"/>
                                        <p:tgtEl>
                                          <p:spTgt spid="5124"/>
                                        </p:tgtEl>
                                      </p:cBhvr>
                                    </p:animEffect>
                                  </p:childTnLst>
                                </p:cTn>
                              </p:par>
                              <p:par>
                                <p:cTn id="44" presetID="10" presetClass="entr" presetSubtype="0" fill="hold" nodeType="withEffect">
                                  <p:stCondLst>
                                    <p:cond delay="0"/>
                                  </p:stCondLst>
                                  <p:childTnLst>
                                    <p:set>
                                      <p:cBhvr>
                                        <p:cTn id="45" dur="1" fill="hold">
                                          <p:stCondLst>
                                            <p:cond delay="0"/>
                                          </p:stCondLst>
                                        </p:cTn>
                                        <p:tgtEl>
                                          <p:spTgt spid="5125"/>
                                        </p:tgtEl>
                                        <p:attrNameLst>
                                          <p:attrName>style.visibility</p:attrName>
                                        </p:attrNameLst>
                                      </p:cBhvr>
                                      <p:to>
                                        <p:strVal val="visible"/>
                                      </p:to>
                                    </p:set>
                                    <p:animEffect transition="in" filter="fade">
                                      <p:cBhvr>
                                        <p:cTn id="46"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Classification of Fire</a:t>
            </a:r>
          </a:p>
        </p:txBody>
      </p:sp>
      <p:sp>
        <p:nvSpPr>
          <p:cNvPr id="3" name="TextBox 2"/>
          <p:cNvSpPr txBox="1"/>
          <p:nvPr/>
        </p:nvSpPr>
        <p:spPr>
          <a:xfrm>
            <a:off x="213360" y="1117600"/>
            <a:ext cx="6471920" cy="954107"/>
          </a:xfrm>
          <a:prstGeom prst="rect">
            <a:avLst/>
          </a:prstGeom>
          <a:noFill/>
        </p:spPr>
        <p:txBody>
          <a:bodyPr wrap="square" rtlCol="0">
            <a:spAutoFit/>
          </a:bodyPr>
          <a:lstStyle/>
          <a:p>
            <a:r>
              <a:rPr lang="en-US" sz="3600" dirty="0">
                <a:solidFill>
                  <a:schemeClr val="bg1"/>
                </a:solidFill>
              </a:rPr>
              <a:t>Summary</a:t>
            </a:r>
          </a:p>
          <a:p>
            <a:endParaRPr lang="en-US" sz="2000" dirty="0">
              <a:solidFill>
                <a:schemeClr val="bg1"/>
              </a:solidFill>
            </a:endParaRPr>
          </a:p>
        </p:txBody>
      </p:sp>
      <p:sp>
        <p:nvSpPr>
          <p:cNvPr id="4" name="TextBox 3"/>
          <p:cNvSpPr txBox="1"/>
          <p:nvPr/>
        </p:nvSpPr>
        <p:spPr>
          <a:xfrm>
            <a:off x="213360" y="1727200"/>
            <a:ext cx="6471920" cy="4524315"/>
          </a:xfrm>
          <a:prstGeom prst="rect">
            <a:avLst/>
          </a:prstGeom>
          <a:noFill/>
        </p:spPr>
        <p:txBody>
          <a:bodyPr wrap="square" rtlCol="0">
            <a:spAutoFit/>
          </a:bodyPr>
          <a:lstStyle/>
          <a:p>
            <a:r>
              <a:rPr lang="en-US" dirty="0">
                <a:solidFill>
                  <a:schemeClr val="bg1"/>
                </a:solidFill>
              </a:rPr>
              <a:t>Fires are classified in to 5 categories depending on the type of fuel burning:</a:t>
            </a:r>
          </a:p>
          <a:p>
            <a:endParaRPr lang="en-US" dirty="0">
              <a:solidFill>
                <a:schemeClr val="bg1"/>
              </a:solidFill>
            </a:endParaRPr>
          </a:p>
          <a:p>
            <a:r>
              <a:rPr lang="en-US" b="1" dirty="0">
                <a:solidFill>
                  <a:schemeClr val="bg1"/>
                </a:solidFill>
              </a:rPr>
              <a:t>Class A: </a:t>
            </a:r>
            <a:r>
              <a:rPr lang="en-US" dirty="0">
                <a:solidFill>
                  <a:schemeClr val="bg1"/>
                </a:solidFill>
              </a:rPr>
              <a:t>Ordinary Combustibles </a:t>
            </a:r>
          </a:p>
          <a:p>
            <a:r>
              <a:rPr lang="en-US" b="1" dirty="0">
                <a:solidFill>
                  <a:schemeClr val="bg1"/>
                </a:solidFill>
              </a:rPr>
              <a:t>Class B:</a:t>
            </a:r>
            <a:r>
              <a:rPr lang="en-US" dirty="0">
                <a:solidFill>
                  <a:schemeClr val="bg1"/>
                </a:solidFill>
              </a:rPr>
              <a:t> Flammable Liquids </a:t>
            </a:r>
          </a:p>
          <a:p>
            <a:r>
              <a:rPr lang="en-US" b="1" dirty="0">
                <a:solidFill>
                  <a:schemeClr val="bg1"/>
                </a:solidFill>
              </a:rPr>
              <a:t>Class C: </a:t>
            </a:r>
            <a:r>
              <a:rPr lang="en-US" dirty="0">
                <a:solidFill>
                  <a:schemeClr val="bg1"/>
                </a:solidFill>
              </a:rPr>
              <a:t>Electrical Fires</a:t>
            </a:r>
          </a:p>
          <a:p>
            <a:r>
              <a:rPr lang="en-US" b="1" dirty="0">
                <a:solidFill>
                  <a:schemeClr val="bg1"/>
                </a:solidFill>
              </a:rPr>
              <a:t>Class D: </a:t>
            </a:r>
            <a:r>
              <a:rPr lang="en-US" dirty="0">
                <a:solidFill>
                  <a:schemeClr val="bg1"/>
                </a:solidFill>
              </a:rPr>
              <a:t>Combustible Metals </a:t>
            </a:r>
          </a:p>
          <a:p>
            <a:r>
              <a:rPr lang="en-US" b="1" dirty="0">
                <a:solidFill>
                  <a:schemeClr val="bg1"/>
                </a:solidFill>
              </a:rPr>
              <a:t>Class K: </a:t>
            </a:r>
            <a:r>
              <a:rPr lang="en-US" dirty="0">
                <a:solidFill>
                  <a:schemeClr val="bg1"/>
                </a:solidFill>
              </a:rPr>
              <a:t>Kitchen/Grease Fires </a:t>
            </a:r>
          </a:p>
          <a:p>
            <a:endParaRPr lang="en-US" dirty="0">
              <a:solidFill>
                <a:schemeClr val="bg1"/>
              </a:solidFill>
            </a:endParaRPr>
          </a:p>
          <a:p>
            <a:r>
              <a:rPr lang="en-US" i="1" dirty="0">
                <a:solidFill>
                  <a:schemeClr val="bg1"/>
                </a:solidFill>
              </a:rPr>
              <a:t>*Class C fires can turn in to A or B fires once </a:t>
            </a:r>
            <a:r>
              <a:rPr lang="en-US" b="1" i="1" dirty="0">
                <a:solidFill>
                  <a:schemeClr val="bg1"/>
                </a:solidFill>
              </a:rPr>
              <a:t>de-energized</a:t>
            </a:r>
          </a:p>
          <a:p>
            <a:endParaRPr lang="en-US" b="1" i="1" dirty="0">
              <a:solidFill>
                <a:schemeClr val="bg1"/>
              </a:solidFill>
            </a:endParaRPr>
          </a:p>
          <a:p>
            <a:r>
              <a:rPr lang="en-US" dirty="0">
                <a:solidFill>
                  <a:schemeClr val="bg1"/>
                </a:solidFill>
              </a:rPr>
              <a:t>Each class has a symbol attached to it. Fire extinguishers are to be labelled with the symbol appropriate for the class of fire it is designed to extinguish</a:t>
            </a:r>
          </a:p>
          <a:p>
            <a:endParaRPr lang="en-US" i="1" dirty="0">
              <a:solidFill>
                <a:schemeClr val="bg1"/>
              </a:solidFill>
            </a:endParaRP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920" y="2277009"/>
            <a:ext cx="5293360" cy="231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a:extLst>
              <a:ext uri="{FF2B5EF4-FFF2-40B4-BE49-F238E27FC236}">
                <a16:creationId xmlns:a16="http://schemas.microsoft.com/office/drawing/2014/main" id="{5EACC99B-7BF0-0A92-6EFA-0EE4E1A9E666}"/>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10020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46"/>
                                        </p:tgtEl>
                                        <p:attrNameLst>
                                          <p:attrName>style.visibility</p:attrName>
                                        </p:attrNameLst>
                                      </p:cBhvr>
                                      <p:to>
                                        <p:strVal val="visible"/>
                                      </p:to>
                                    </p:set>
                                    <p:animEffect transition="in" filter="fade">
                                      <p:cBhvr>
                                        <p:cTn id="4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F89-1C53-B848-4F19-0221353F059E}"/>
              </a:ext>
            </a:extLst>
          </p:cNvPr>
          <p:cNvSpPr>
            <a:spLocks noGrp="1"/>
          </p:cNvSpPr>
          <p:nvPr>
            <p:ph type="ctrTitle"/>
          </p:nvPr>
        </p:nvSpPr>
        <p:spPr>
          <a:xfrm>
            <a:off x="1524000" y="1569349"/>
            <a:ext cx="9144000" cy="1634089"/>
          </a:xfrm>
        </p:spPr>
        <p:txBody>
          <a:bodyPr/>
          <a:lstStyle/>
          <a:p>
            <a:r>
              <a:rPr lang="en-US" dirty="0"/>
              <a:t>Section 4</a:t>
            </a:r>
            <a:endParaRPr lang="en-CA" dirty="0"/>
          </a:p>
        </p:txBody>
      </p:sp>
      <p:sp>
        <p:nvSpPr>
          <p:cNvPr id="3" name="Subtitle 2">
            <a:extLst>
              <a:ext uri="{FF2B5EF4-FFF2-40B4-BE49-F238E27FC236}">
                <a16:creationId xmlns:a16="http://schemas.microsoft.com/office/drawing/2014/main" id="{02B1273D-F36D-5071-699F-D04F0E342271}"/>
              </a:ext>
            </a:extLst>
          </p:cNvPr>
          <p:cNvSpPr>
            <a:spLocks noGrp="1"/>
          </p:cNvSpPr>
          <p:nvPr>
            <p:ph type="subTitle" idx="1"/>
          </p:nvPr>
        </p:nvSpPr>
        <p:spPr>
          <a:xfrm>
            <a:off x="1503680" y="3342462"/>
            <a:ext cx="9144000" cy="1930578"/>
          </a:xfrm>
        </p:spPr>
        <p:txBody>
          <a:bodyPr/>
          <a:lstStyle/>
          <a:p>
            <a:r>
              <a:rPr lang="en-US" dirty="0"/>
              <a:t>Common Types of </a:t>
            </a:r>
            <a:br>
              <a:rPr lang="en-US" dirty="0"/>
            </a:br>
            <a:r>
              <a:rPr lang="en-US" dirty="0"/>
              <a:t>Fire Extinguishers</a:t>
            </a:r>
            <a:endParaRPr lang="en-CA" dirty="0"/>
          </a:p>
        </p:txBody>
      </p:sp>
      <p:sp>
        <p:nvSpPr>
          <p:cNvPr id="4" name="Slide Number Placeholder 2">
            <a:extLst>
              <a:ext uri="{FF2B5EF4-FFF2-40B4-BE49-F238E27FC236}">
                <a16:creationId xmlns:a16="http://schemas.microsoft.com/office/drawing/2014/main" id="{E7F8B4A7-DAEB-7D64-B6AE-8BEC2CA73C86}"/>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423625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4452C-6586-1671-92C7-A0BC4D3F6D4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15F7EE4-EABC-1A53-6472-7F8C42F32B83}"/>
              </a:ext>
            </a:extLst>
          </p:cNvPr>
          <p:cNvSpPr txBox="1">
            <a:spLocks/>
          </p:cNvSpPr>
          <p:nvPr/>
        </p:nvSpPr>
        <p:spPr>
          <a:xfrm>
            <a:off x="518160" y="325120"/>
            <a:ext cx="11107783" cy="546607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lnSpc>
                <a:spcPct val="150000"/>
              </a:lnSpc>
            </a:pPr>
            <a:r>
              <a:rPr lang="en-US" sz="3600" b="1" dirty="0">
                <a:solidFill>
                  <a:schemeClr val="tx1"/>
                </a:solidFill>
              </a:rPr>
              <a:t>Agenda</a:t>
            </a:r>
            <a:endParaRPr lang="en-US" sz="2800" b="1" u="sng" dirty="0">
              <a:solidFill>
                <a:schemeClr val="tx1"/>
              </a:solidFill>
            </a:endParaRPr>
          </a:p>
          <a:p>
            <a:pPr>
              <a:lnSpc>
                <a:spcPct val="200000"/>
              </a:lnSpc>
            </a:pPr>
            <a:r>
              <a:rPr lang="en-US" sz="2000" dirty="0">
                <a:solidFill>
                  <a:schemeClr val="tx1"/>
                </a:solidFill>
              </a:rPr>
              <a:t>		8:30 a.m. – 11:00 p.m.	Theory Training &amp; Questions</a:t>
            </a:r>
          </a:p>
          <a:p>
            <a:pPr>
              <a:lnSpc>
                <a:spcPct val="200000"/>
              </a:lnSpc>
            </a:pPr>
            <a:r>
              <a:rPr lang="en-US" sz="2000" dirty="0">
                <a:solidFill>
                  <a:schemeClr val="tx1"/>
                </a:solidFill>
              </a:rPr>
              <a:t>		11:00 a.m. – 12:00 p.m.	VR Simulation: Paper Fire</a:t>
            </a:r>
          </a:p>
          <a:p>
            <a:pPr>
              <a:lnSpc>
                <a:spcPct val="200000"/>
              </a:lnSpc>
            </a:pPr>
            <a:r>
              <a:rPr lang="en-US" sz="2000" dirty="0">
                <a:solidFill>
                  <a:schemeClr val="tx1"/>
                </a:solidFill>
              </a:rPr>
              <a:t>		12:00 p.m. – 1:00 p.m.	Break for Lunch	</a:t>
            </a:r>
          </a:p>
          <a:p>
            <a:pPr>
              <a:lnSpc>
                <a:spcPct val="200000"/>
              </a:lnSpc>
            </a:pPr>
            <a:r>
              <a:rPr lang="en-US" sz="2000" dirty="0">
                <a:solidFill>
                  <a:schemeClr val="tx1"/>
                </a:solidFill>
              </a:rPr>
              <a:t>		1:00 p.m. – 2:00 p.m. 	VR Simulation: Grease and Electrical Fire</a:t>
            </a:r>
          </a:p>
          <a:p>
            <a:pPr>
              <a:lnSpc>
                <a:spcPct val="200000"/>
              </a:lnSpc>
            </a:pPr>
            <a:r>
              <a:rPr lang="en-US" sz="2000" dirty="0">
                <a:solidFill>
                  <a:schemeClr val="tx1"/>
                </a:solidFill>
              </a:rPr>
              <a:t>		2:00 p.m. – 3:30 p.m. 	Theory Training</a:t>
            </a:r>
          </a:p>
          <a:p>
            <a:pPr>
              <a:lnSpc>
                <a:spcPct val="200000"/>
              </a:lnSpc>
            </a:pPr>
            <a:r>
              <a:rPr lang="en-US" sz="2000" dirty="0">
                <a:solidFill>
                  <a:schemeClr val="tx1"/>
                </a:solidFill>
              </a:rPr>
              <a:t>		3:30 p.m. – 4:00 p.m.	</a:t>
            </a:r>
            <a:r>
              <a:rPr lang="en-US" sz="2000" dirty="0">
                <a:solidFill>
                  <a:schemeClr val="tx1"/>
                </a:solidFill>
                <a:ea typeface="Calibri"/>
                <a:cs typeface="Calibri"/>
              </a:rPr>
              <a:t>Questions &amp; Feedback</a:t>
            </a:r>
          </a:p>
          <a:p>
            <a:pPr>
              <a:lnSpc>
                <a:spcPct val="200000"/>
              </a:lnSpc>
            </a:pPr>
            <a:r>
              <a:rPr lang="en-US" sz="2000" dirty="0">
                <a:solidFill>
                  <a:schemeClr val="tx1"/>
                </a:solidFill>
                <a:ea typeface="Calibri"/>
                <a:cs typeface="Calibri"/>
              </a:rPr>
              <a:t>		4:00 pm. – 4:30 p.m. 	Quiz</a:t>
            </a:r>
            <a:endParaRPr lang="en-CA" sz="2800" dirty="0">
              <a:solidFill>
                <a:schemeClr val="tx1">
                  <a:lumMod val="65000"/>
                  <a:lumOff val="35000"/>
                </a:schemeClr>
              </a:solidFill>
            </a:endParaRPr>
          </a:p>
        </p:txBody>
      </p:sp>
      <p:pic>
        <p:nvPicPr>
          <p:cNvPr id="3" name="Picture 2" descr="A black and grey text&#10;&#10;AI-generated content may be incorrect.">
            <a:extLst>
              <a:ext uri="{FF2B5EF4-FFF2-40B4-BE49-F238E27FC236}">
                <a16:creationId xmlns:a16="http://schemas.microsoft.com/office/drawing/2014/main" id="{7314BB0E-66FB-333E-ABC2-ABDF73C5D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050" y="1979264"/>
            <a:ext cx="1495425" cy="396786"/>
          </a:xfrm>
          <a:prstGeom prst="rect">
            <a:avLst/>
          </a:prstGeom>
        </p:spPr>
      </p:pic>
      <p:sp>
        <p:nvSpPr>
          <p:cNvPr id="4" name="Slide Number Placeholder 2">
            <a:extLst>
              <a:ext uri="{FF2B5EF4-FFF2-40B4-BE49-F238E27FC236}">
                <a16:creationId xmlns:a16="http://schemas.microsoft.com/office/drawing/2014/main" id="{592BE6DF-24EF-E983-A353-0FFAB91BF957}"/>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a:t>
            </a:fld>
            <a:endParaRPr lang="en-US" dirty="0"/>
          </a:p>
        </p:txBody>
      </p:sp>
      <p:pic>
        <p:nvPicPr>
          <p:cNvPr id="2" name="Picture 1" descr="A black and grey text&#10;&#10;AI-generated content may be incorrect.">
            <a:extLst>
              <a:ext uri="{FF2B5EF4-FFF2-40B4-BE49-F238E27FC236}">
                <a16:creationId xmlns:a16="http://schemas.microsoft.com/office/drawing/2014/main" id="{5F894771-A543-61E4-3756-F35C4EAB2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3230607"/>
            <a:ext cx="1495425" cy="396786"/>
          </a:xfrm>
          <a:prstGeom prst="rect">
            <a:avLst/>
          </a:prstGeom>
        </p:spPr>
      </p:pic>
    </p:spTree>
    <p:extLst>
      <p:ext uri="{BB962C8B-B14F-4D97-AF65-F5344CB8AC3E}">
        <p14:creationId xmlns:p14="http://schemas.microsoft.com/office/powerpoint/2010/main" val="254623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568960" y="1493520"/>
            <a:ext cx="1080008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There are several types of extinguishers designed for combating </a:t>
            </a:r>
            <a:r>
              <a:rPr lang="en-US" sz="2400" b="1" dirty="0">
                <a:solidFill>
                  <a:schemeClr val="bg1"/>
                </a:solidFill>
              </a:rPr>
              <a:t>1 </a:t>
            </a:r>
            <a:r>
              <a:rPr lang="en-US" sz="2400" dirty="0">
                <a:solidFill>
                  <a:schemeClr val="bg1"/>
                </a:solidFill>
              </a:rPr>
              <a:t>or </a:t>
            </a:r>
            <a:r>
              <a:rPr lang="en-US" sz="2400" b="1" dirty="0">
                <a:solidFill>
                  <a:schemeClr val="bg1"/>
                </a:solidFill>
              </a:rPr>
              <a:t>several</a:t>
            </a:r>
            <a:r>
              <a:rPr lang="en-US" sz="2400" dirty="0">
                <a:solidFill>
                  <a:schemeClr val="bg1"/>
                </a:solidFill>
              </a:rPr>
              <a:t> of the fire classes. </a:t>
            </a:r>
          </a:p>
          <a:p>
            <a:pPr marL="342900" indent="-342900">
              <a:buFont typeface="Arial" panose="020B0604020202020204" pitchFamily="34" charset="0"/>
              <a:buChar char="•"/>
            </a:pPr>
            <a:r>
              <a:rPr lang="en-US" sz="2400" dirty="0">
                <a:solidFill>
                  <a:schemeClr val="bg1"/>
                </a:solidFill>
              </a:rPr>
              <a:t>Each extinguisher will use a different </a:t>
            </a:r>
            <a:r>
              <a:rPr lang="en-US" sz="2400" b="1" dirty="0">
                <a:solidFill>
                  <a:schemeClr val="bg1"/>
                </a:solidFill>
              </a:rPr>
              <a:t>extinguishing agent</a:t>
            </a:r>
            <a:r>
              <a:rPr lang="en-US" sz="2400" dirty="0">
                <a:solidFill>
                  <a:schemeClr val="bg1"/>
                </a:solidFill>
              </a:rPr>
              <a:t> to interrupt the fire’s chemical reaction.</a:t>
            </a:r>
          </a:p>
          <a:p>
            <a:pPr marL="342900" indent="-342900">
              <a:buFont typeface="Arial" panose="020B0604020202020204" pitchFamily="34" charset="0"/>
              <a:buChar char="•"/>
            </a:pPr>
            <a:r>
              <a:rPr lang="en-US" sz="2400" dirty="0">
                <a:solidFill>
                  <a:schemeClr val="bg1"/>
                </a:solidFill>
              </a:rPr>
              <a:t>Using the wrong extinguisher for the fuel type burning can have </a:t>
            </a:r>
            <a:r>
              <a:rPr lang="en-US" sz="2400" b="1" dirty="0">
                <a:solidFill>
                  <a:schemeClr val="bg1"/>
                </a:solidFill>
              </a:rPr>
              <a:t>disastrous</a:t>
            </a:r>
            <a:r>
              <a:rPr lang="en-US" sz="2400" dirty="0">
                <a:solidFill>
                  <a:schemeClr val="bg1"/>
                </a:solidFill>
              </a:rPr>
              <a:t> consequences.</a:t>
            </a:r>
            <a:endParaRPr lang="en-US" sz="2400" dirty="0"/>
          </a:p>
        </p:txBody>
      </p:sp>
      <p:sp>
        <p:nvSpPr>
          <p:cNvPr id="4" name="Slide Number Placeholder 2">
            <a:extLst>
              <a:ext uri="{FF2B5EF4-FFF2-40B4-BE49-F238E27FC236}">
                <a16:creationId xmlns:a16="http://schemas.microsoft.com/office/drawing/2014/main" id="{955D882E-0960-05A0-BA3F-7FCF21DA4A46}"/>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403605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568960" y="1493520"/>
            <a:ext cx="6482080" cy="4154984"/>
          </a:xfrm>
          <a:prstGeom prst="rect">
            <a:avLst/>
          </a:prstGeom>
          <a:noFill/>
        </p:spPr>
        <p:txBody>
          <a:bodyPr wrap="square" rtlCol="0">
            <a:spAutoFit/>
          </a:bodyPr>
          <a:lstStyle/>
          <a:p>
            <a:r>
              <a:rPr lang="en-CA" sz="2400" b="1" u="sng" dirty="0">
                <a:solidFill>
                  <a:schemeClr val="bg1"/>
                </a:solidFill>
              </a:rPr>
              <a:t>Water and Foam</a:t>
            </a:r>
            <a:r>
              <a:rPr lang="en-CA" sz="2400" b="1" dirty="0">
                <a:solidFill>
                  <a:schemeClr val="bg1"/>
                </a:solidFill>
              </a:rPr>
              <a:t>:</a:t>
            </a:r>
            <a:r>
              <a:rPr lang="en-CA" sz="2400" dirty="0">
                <a:solidFill>
                  <a:schemeClr val="bg1"/>
                </a:solidFill>
              </a:rPr>
              <a:t> Fire extinguishers extinguish the fire by taking away the heat element of the fire triangle. Foam agents also separate the oxygen from other elements. </a:t>
            </a:r>
            <a:r>
              <a:rPr lang="en-CA" sz="2400" i="1" dirty="0">
                <a:solidFill>
                  <a:schemeClr val="bg1"/>
                </a:solidFill>
              </a:rPr>
              <a:t>(Cooling &amp; Smothering)</a:t>
            </a:r>
          </a:p>
          <a:p>
            <a:pPr marL="342900" indent="-342900">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r>
              <a:rPr lang="en-CA" sz="2400" b="1" u="sng" dirty="0">
                <a:solidFill>
                  <a:schemeClr val="bg1"/>
                </a:solidFill>
              </a:rPr>
              <a:t>Water Extinguishers</a:t>
            </a:r>
            <a:r>
              <a:rPr lang="en-CA" sz="2400" dirty="0">
                <a:solidFill>
                  <a:schemeClr val="bg1"/>
                </a:solidFill>
              </a:rPr>
              <a:t>: Class A fires only - they should not be used on Class B or C fires as it could spread the fire or shock you. </a:t>
            </a:r>
            <a:endParaRPr lang="en-US"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760" y="3767623"/>
            <a:ext cx="1971040" cy="197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 b="-5"/>
          <a:stretch>
            <a:fillRect/>
          </a:stretch>
        </p:blipFill>
        <p:spPr bwMode="auto">
          <a:xfrm>
            <a:off x="9255760" y="1290793"/>
            <a:ext cx="1971040" cy="197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1F002FE9-0B3B-D14A-8284-0FFBA2E36524}"/>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6705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568960" y="1781637"/>
            <a:ext cx="6482080" cy="3416320"/>
          </a:xfrm>
          <a:prstGeom prst="rect">
            <a:avLst/>
          </a:prstGeom>
          <a:noFill/>
        </p:spPr>
        <p:txBody>
          <a:bodyPr wrap="square" rtlCol="0">
            <a:spAutoFit/>
          </a:bodyPr>
          <a:lstStyle/>
          <a:p>
            <a:r>
              <a:rPr lang="en-CA" sz="2400" b="1" u="sng" dirty="0">
                <a:solidFill>
                  <a:schemeClr val="bg1"/>
                </a:solidFill>
              </a:rPr>
              <a:t>Carbon Dioxide:</a:t>
            </a:r>
            <a:r>
              <a:rPr lang="en-CA" sz="2400" dirty="0">
                <a:solidFill>
                  <a:schemeClr val="bg1"/>
                </a:solidFill>
              </a:rPr>
              <a:t> Extinguish the fire by taking away the oxygen element of the fire triangle and by removing the heat with a very cold discharge. </a:t>
            </a:r>
          </a:p>
          <a:p>
            <a:endParaRPr lang="en-CA" sz="2400" dirty="0">
              <a:solidFill>
                <a:schemeClr val="bg1"/>
              </a:solidFill>
            </a:endParaRPr>
          </a:p>
          <a:p>
            <a:r>
              <a:rPr lang="en-CA" sz="2400" i="1" dirty="0">
                <a:solidFill>
                  <a:schemeClr val="bg1"/>
                </a:solidFill>
              </a:rPr>
              <a:t>*Do not touch the nozzle after use!</a:t>
            </a:r>
            <a:r>
              <a:rPr lang="en-CA" sz="2400" dirty="0">
                <a:solidFill>
                  <a:schemeClr val="bg1"/>
                </a:solidFill>
              </a:rPr>
              <a:t> </a:t>
            </a:r>
          </a:p>
          <a:p>
            <a:endParaRPr lang="en-CA" sz="2400" dirty="0">
              <a:solidFill>
                <a:schemeClr val="bg1"/>
              </a:solidFill>
            </a:endParaRPr>
          </a:p>
          <a:p>
            <a:r>
              <a:rPr lang="en-CA" sz="2400" dirty="0">
                <a:solidFill>
                  <a:schemeClr val="bg1"/>
                </a:solidFill>
              </a:rPr>
              <a:t>Used on class B &amp; C fires</a:t>
            </a:r>
          </a:p>
          <a:p>
            <a:pPr marL="342900" indent="-342900">
              <a:buFont typeface="Arial" panose="020B0604020202020204" pitchFamily="34" charset="0"/>
              <a:buChar char="•"/>
            </a:pPr>
            <a:endParaRPr lang="en-CA" sz="2400" dirty="0">
              <a:solidFill>
                <a:schemeClr val="bg1"/>
              </a:solidFill>
            </a:endParaRPr>
          </a:p>
          <a:p>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0" y="1781637"/>
            <a:ext cx="2600960" cy="260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5737CAFA-7AF3-3941-ECAE-647D16090FAA}"/>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98043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304800" y="1334597"/>
            <a:ext cx="6482080" cy="5632311"/>
          </a:xfrm>
          <a:prstGeom prst="rect">
            <a:avLst/>
          </a:prstGeom>
          <a:noFill/>
        </p:spPr>
        <p:txBody>
          <a:bodyPr wrap="square" rtlCol="0">
            <a:spAutoFit/>
          </a:bodyPr>
          <a:lstStyle/>
          <a:p>
            <a:pPr fontAlgn="base"/>
            <a:r>
              <a:rPr lang="en-CA" sz="2200" b="1" u="sng" dirty="0">
                <a:solidFill>
                  <a:schemeClr val="bg1"/>
                </a:solidFill>
              </a:rPr>
              <a:t>Dry Chemical</a:t>
            </a:r>
            <a:r>
              <a:rPr lang="en-CA" sz="2200" b="1" dirty="0">
                <a:solidFill>
                  <a:schemeClr val="bg1"/>
                </a:solidFill>
              </a:rPr>
              <a:t>:</a:t>
            </a:r>
            <a:r>
              <a:rPr lang="en-CA" sz="2200" dirty="0">
                <a:solidFill>
                  <a:schemeClr val="bg1"/>
                </a:solidFill>
              </a:rPr>
              <a:t> </a:t>
            </a:r>
          </a:p>
          <a:p>
            <a:pPr marL="342900" indent="-342900" fontAlgn="base">
              <a:buFont typeface="Arial" panose="020B0604020202020204" pitchFamily="34" charset="0"/>
              <a:buChar char="•"/>
            </a:pPr>
            <a:r>
              <a:rPr lang="en-CA" sz="2200" dirty="0">
                <a:solidFill>
                  <a:schemeClr val="bg1"/>
                </a:solidFill>
              </a:rPr>
              <a:t>Interrupts the chemical reaction part of the fire triangle. </a:t>
            </a:r>
          </a:p>
          <a:p>
            <a:pPr marL="342900" indent="-342900" fontAlgn="base">
              <a:buFont typeface="Arial" panose="020B0604020202020204" pitchFamily="34" charset="0"/>
              <a:buChar char="•"/>
            </a:pPr>
            <a:r>
              <a:rPr lang="en-CA" sz="2200" dirty="0">
                <a:solidFill>
                  <a:schemeClr val="bg1"/>
                </a:solidFill>
              </a:rPr>
              <a:t>Today's most widely used type of fire extinguisher, it’s effective on Class A, B and C fires. </a:t>
            </a:r>
          </a:p>
          <a:p>
            <a:pPr marL="342900" indent="-342900" fontAlgn="base">
              <a:buFont typeface="Arial" panose="020B0604020202020204" pitchFamily="34" charset="0"/>
              <a:buChar char="•"/>
            </a:pPr>
            <a:r>
              <a:rPr lang="en-CA" sz="2200" dirty="0">
                <a:solidFill>
                  <a:schemeClr val="bg1"/>
                </a:solidFill>
              </a:rPr>
              <a:t>Agent works by creating a barrier between the oxygen and the fuel elements of Class A fires (smothering). </a:t>
            </a:r>
          </a:p>
          <a:p>
            <a:pPr marL="342900" indent="-342900">
              <a:buFont typeface="Arial" panose="020B0604020202020204" pitchFamily="34" charset="0"/>
              <a:buChar char="•"/>
            </a:pPr>
            <a:r>
              <a:rPr lang="en-CA" sz="2200" dirty="0">
                <a:solidFill>
                  <a:schemeClr val="bg1"/>
                </a:solidFill>
              </a:rPr>
              <a:t>Ordinary dry chemical is for Class B &amp; C fires only. Using the incorrect agent can allow the fire to reignite after apparently being extinguished successfully.</a:t>
            </a:r>
          </a:p>
          <a:p>
            <a:pPr marL="342900" indent="-342900" fontAlgn="base">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endParaRPr 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239" y="1740852"/>
            <a:ext cx="3003867" cy="300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ECA0D419-F4F4-84A6-E4D6-D3F851787B26}"/>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159173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304800" y="1334597"/>
            <a:ext cx="6482080" cy="5632311"/>
          </a:xfrm>
          <a:prstGeom prst="rect">
            <a:avLst/>
          </a:prstGeom>
          <a:noFill/>
        </p:spPr>
        <p:txBody>
          <a:bodyPr wrap="square" rtlCol="0">
            <a:spAutoFit/>
          </a:bodyPr>
          <a:lstStyle/>
          <a:p>
            <a:pPr fontAlgn="base"/>
            <a:r>
              <a:rPr lang="en-CA" sz="2200" b="1" u="sng" dirty="0">
                <a:solidFill>
                  <a:schemeClr val="bg1"/>
                </a:solidFill>
              </a:rPr>
              <a:t>Dry Chemical</a:t>
            </a:r>
            <a:r>
              <a:rPr lang="en-CA" sz="2200" b="1" dirty="0">
                <a:solidFill>
                  <a:schemeClr val="bg1"/>
                </a:solidFill>
              </a:rPr>
              <a:t>:</a:t>
            </a:r>
            <a:r>
              <a:rPr lang="en-CA" sz="2200" dirty="0">
                <a:solidFill>
                  <a:schemeClr val="bg1"/>
                </a:solidFill>
              </a:rPr>
              <a:t> </a:t>
            </a:r>
          </a:p>
          <a:p>
            <a:pPr marL="342900" indent="-342900" fontAlgn="base">
              <a:buFont typeface="Arial" panose="020B0604020202020204" pitchFamily="34" charset="0"/>
              <a:buChar char="•"/>
            </a:pPr>
            <a:r>
              <a:rPr lang="en-CA" sz="2200" dirty="0">
                <a:solidFill>
                  <a:schemeClr val="bg1"/>
                </a:solidFill>
              </a:rPr>
              <a:t>Interrupts the chemical reaction part of the fire triangle. </a:t>
            </a:r>
          </a:p>
          <a:p>
            <a:pPr marL="342900" indent="-342900" fontAlgn="base">
              <a:buFont typeface="Arial" panose="020B0604020202020204" pitchFamily="34" charset="0"/>
              <a:buChar char="•"/>
            </a:pPr>
            <a:r>
              <a:rPr lang="en-CA" sz="2200" dirty="0">
                <a:solidFill>
                  <a:schemeClr val="bg1"/>
                </a:solidFill>
              </a:rPr>
              <a:t>Today's most widely used type of fire extinguisher, it’s effective on Class A, B and C fires. </a:t>
            </a:r>
          </a:p>
          <a:p>
            <a:pPr marL="342900" indent="-342900" fontAlgn="base">
              <a:buFont typeface="Arial" panose="020B0604020202020204" pitchFamily="34" charset="0"/>
              <a:buChar char="•"/>
            </a:pPr>
            <a:r>
              <a:rPr lang="en-CA" sz="2200" dirty="0">
                <a:solidFill>
                  <a:schemeClr val="bg1"/>
                </a:solidFill>
              </a:rPr>
              <a:t>Agent works by creating a barrier between the oxygen and the fuel elements of Class A fires (smothering). </a:t>
            </a:r>
          </a:p>
          <a:p>
            <a:pPr marL="342900" indent="-342900">
              <a:buFont typeface="Arial" panose="020B0604020202020204" pitchFamily="34" charset="0"/>
              <a:buChar char="•"/>
            </a:pPr>
            <a:r>
              <a:rPr lang="en-CA" sz="2200" dirty="0">
                <a:solidFill>
                  <a:schemeClr val="bg1"/>
                </a:solidFill>
              </a:rPr>
              <a:t>Ordinary dry chemical is for Class B &amp; C fires only. Using the incorrect agent can allow the fire to reignite after apparently being extinguished successfully.</a:t>
            </a:r>
          </a:p>
          <a:p>
            <a:pPr marL="342900" indent="-342900" fontAlgn="base">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707" y="1212677"/>
            <a:ext cx="32988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205BEB05-ECE5-FD7C-1D3B-C388C867B834}"/>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9317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304800" y="1334597"/>
            <a:ext cx="6482080" cy="5878532"/>
          </a:xfrm>
          <a:prstGeom prst="rect">
            <a:avLst/>
          </a:prstGeom>
          <a:noFill/>
        </p:spPr>
        <p:txBody>
          <a:bodyPr wrap="square" rtlCol="0">
            <a:spAutoFit/>
          </a:bodyPr>
          <a:lstStyle/>
          <a:p>
            <a:r>
              <a:rPr lang="en-CA" sz="2000" b="1" u="sng" dirty="0">
                <a:solidFill>
                  <a:schemeClr val="bg1"/>
                </a:solidFill>
              </a:rPr>
              <a:t>Wet Chemical</a:t>
            </a:r>
            <a:r>
              <a:rPr lang="en-CA" sz="2000" dirty="0">
                <a:solidFill>
                  <a:schemeClr val="bg1"/>
                </a:solidFill>
              </a:rPr>
              <a:t>: A new agent that extinguishes the fire by removing the heat of the fire triangle creates a barrier between the oxygen and fuel elements. (cooling &amp; smothering)</a:t>
            </a:r>
          </a:p>
          <a:p>
            <a:r>
              <a:rPr lang="en-CA" sz="2000" dirty="0">
                <a:solidFill>
                  <a:schemeClr val="bg1"/>
                </a:solidFill>
              </a:rPr>
              <a:t>Wet chemical or Class K extinguishers were deep fat fryers in commercial cooking operations. Some may be used on Class A fires in commercial kitchens.</a:t>
            </a:r>
          </a:p>
          <a:p>
            <a:endParaRPr lang="en-CA" sz="2000" u="sng" dirty="0">
              <a:solidFill>
                <a:schemeClr val="bg1"/>
              </a:solidFill>
            </a:endParaRPr>
          </a:p>
          <a:p>
            <a:r>
              <a:rPr lang="en-CA" sz="2000" b="1" u="sng" dirty="0">
                <a:solidFill>
                  <a:schemeClr val="bg1"/>
                </a:solidFill>
              </a:rPr>
              <a:t>Halogenated</a:t>
            </a:r>
            <a:r>
              <a:rPr lang="en-CA" sz="2000" u="sng" dirty="0">
                <a:solidFill>
                  <a:schemeClr val="bg1"/>
                </a:solidFill>
              </a:rPr>
              <a:t> or </a:t>
            </a:r>
            <a:r>
              <a:rPr lang="en-CA" sz="2000" b="1" u="sng" dirty="0">
                <a:solidFill>
                  <a:schemeClr val="bg1"/>
                </a:solidFill>
              </a:rPr>
              <a:t>Clean Agent</a:t>
            </a:r>
            <a:r>
              <a:rPr lang="en-CA" sz="2000" dirty="0">
                <a:solidFill>
                  <a:schemeClr val="bg1"/>
                </a:solidFill>
              </a:rPr>
              <a:t>: Include the halon agents as well as the newer halocarbon agents. They interrupt the chemical reaction of the fire triangle. Primarily for Class B &amp; C fires. Some larger clean agent extinguishers can be used on Class A, B and C fires.</a:t>
            </a:r>
          </a:p>
          <a:p>
            <a:endParaRPr lang="en-US" sz="20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endParaRPr lang="en-US" sz="24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520" y="1334596"/>
            <a:ext cx="2119803" cy="211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734" y="3637280"/>
            <a:ext cx="1903373" cy="224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0491D962-7D2C-0EA0-BDFB-667F335E2BB4}"/>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343978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5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291"/>
                                        </p:tgtEl>
                                        <p:attrNameLst>
                                          <p:attrName>style.visibility</p:attrName>
                                        </p:attrNameLst>
                                      </p:cBhvr>
                                      <p:to>
                                        <p:strVal val="visible"/>
                                      </p:to>
                                    </p:set>
                                    <p:animEffect transition="in" filter="fade">
                                      <p:cBhvr>
                                        <p:cTn id="25"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304800" y="1334597"/>
            <a:ext cx="6482080" cy="5878532"/>
          </a:xfrm>
          <a:prstGeom prst="rect">
            <a:avLst/>
          </a:prstGeom>
          <a:noFill/>
        </p:spPr>
        <p:txBody>
          <a:bodyPr wrap="square" rtlCol="0">
            <a:spAutoFit/>
          </a:bodyPr>
          <a:lstStyle/>
          <a:p>
            <a:r>
              <a:rPr lang="en-CA" sz="2000" b="1" u="sng" dirty="0">
                <a:solidFill>
                  <a:schemeClr val="bg1"/>
                </a:solidFill>
              </a:rPr>
              <a:t>Dry Powder</a:t>
            </a:r>
            <a:r>
              <a:rPr lang="en-CA" sz="2000" dirty="0">
                <a:solidFill>
                  <a:schemeClr val="bg1"/>
                </a:solidFill>
              </a:rPr>
              <a:t>: Extinguish the fire by separating the fuel from the oxygen element </a:t>
            </a:r>
            <a:r>
              <a:rPr lang="en-CA" sz="2000" b="1" dirty="0">
                <a:solidFill>
                  <a:schemeClr val="bg1"/>
                </a:solidFill>
              </a:rPr>
              <a:t>or</a:t>
            </a:r>
            <a:r>
              <a:rPr lang="en-CA" sz="2000" dirty="0">
                <a:solidFill>
                  <a:schemeClr val="bg1"/>
                </a:solidFill>
              </a:rPr>
              <a:t> by removing the heat element of the fire triangle. </a:t>
            </a:r>
          </a:p>
          <a:p>
            <a:r>
              <a:rPr lang="en-CA" sz="2000" dirty="0">
                <a:solidFill>
                  <a:schemeClr val="bg1"/>
                </a:solidFill>
              </a:rPr>
              <a:t>Dry powder extinguishers are for Class D fires only. They are ineffective on all other classes of fires. </a:t>
            </a:r>
            <a:r>
              <a:rPr lang="en-CA" sz="2000" b="1" dirty="0">
                <a:solidFill>
                  <a:schemeClr val="bg1"/>
                </a:solidFill>
              </a:rPr>
              <a:t>Remember: </a:t>
            </a:r>
            <a:r>
              <a:rPr lang="en-CA" sz="2000" dirty="0">
                <a:solidFill>
                  <a:schemeClr val="bg1"/>
                </a:solidFill>
              </a:rPr>
              <a:t>Many class D fires react </a:t>
            </a:r>
            <a:r>
              <a:rPr lang="en-CA" sz="2000" b="1" i="1" dirty="0">
                <a:solidFill>
                  <a:schemeClr val="bg1"/>
                </a:solidFill>
              </a:rPr>
              <a:t>violently</a:t>
            </a:r>
            <a:r>
              <a:rPr lang="en-CA" sz="2000" dirty="0">
                <a:solidFill>
                  <a:schemeClr val="bg1"/>
                </a:solidFill>
              </a:rPr>
              <a:t> with water and other substances!</a:t>
            </a:r>
          </a:p>
          <a:p>
            <a:endParaRPr lang="en-CA" sz="2000" dirty="0">
              <a:solidFill>
                <a:schemeClr val="bg1"/>
              </a:solidFill>
            </a:endParaRPr>
          </a:p>
          <a:p>
            <a:r>
              <a:rPr lang="en-CA" sz="2000" b="1" u="sng" dirty="0">
                <a:solidFill>
                  <a:schemeClr val="bg1"/>
                </a:solidFill>
              </a:rPr>
              <a:t>Water Mist</a:t>
            </a:r>
            <a:r>
              <a:rPr lang="en-CA" sz="2000" dirty="0">
                <a:solidFill>
                  <a:schemeClr val="bg1"/>
                </a:solidFill>
              </a:rPr>
              <a:t>: A recent development that extinguishes the fire by taking away the heat element of the fire triangle. Used where contamination is a concern. Water mist extinguishers are primarily for Class A fires, although they are safe for use on Class C fires as well.</a:t>
            </a:r>
          </a:p>
          <a:p>
            <a:endParaRPr lang="en-CA" sz="2000" dirty="0">
              <a:solidFill>
                <a:schemeClr val="bg1"/>
              </a:solidFill>
            </a:endParaRPr>
          </a:p>
          <a:p>
            <a:endParaRPr lang="en-US" sz="20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endParaRPr lang="en-US" sz="24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7784" y="1130406"/>
            <a:ext cx="1599921" cy="253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431" y="3803330"/>
            <a:ext cx="207962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D92AAD1E-C5EF-842C-8249-58715DCA6226}"/>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180834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5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gtEl>
                                        <p:attrNameLst>
                                          <p:attrName>style.visibility</p:attrName>
                                        </p:attrNameLst>
                                      </p:cBhvr>
                                      <p:to>
                                        <p:strVal val="visible"/>
                                      </p:to>
                                    </p:set>
                                    <p:animEffect transition="in" filter="fade">
                                      <p:cBhvr>
                                        <p:cTn id="2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304800" y="1334597"/>
            <a:ext cx="6482080" cy="4647426"/>
          </a:xfrm>
          <a:prstGeom prst="rect">
            <a:avLst/>
          </a:prstGeom>
          <a:noFill/>
        </p:spPr>
        <p:txBody>
          <a:bodyPr wrap="square" rtlCol="0">
            <a:spAutoFit/>
          </a:bodyPr>
          <a:lstStyle/>
          <a:p>
            <a:r>
              <a:rPr lang="en-CA" sz="2000" b="1" u="sng" dirty="0">
                <a:solidFill>
                  <a:schemeClr val="bg1"/>
                </a:solidFill>
              </a:rPr>
              <a:t>Cartridge Operated Dry Chemical</a:t>
            </a:r>
            <a:r>
              <a:rPr lang="en-CA" sz="2000" dirty="0">
                <a:solidFill>
                  <a:schemeClr val="bg1"/>
                </a:solidFill>
              </a:rPr>
              <a:t>:</a:t>
            </a:r>
            <a:endParaRPr lang="en-CA" sz="2000" u="sng" dirty="0">
              <a:solidFill>
                <a:schemeClr val="bg1"/>
              </a:solidFill>
            </a:endParaRPr>
          </a:p>
          <a:p>
            <a:endParaRPr lang="en-CA" sz="2000" dirty="0">
              <a:solidFill>
                <a:schemeClr val="bg1"/>
              </a:solidFill>
            </a:endParaRPr>
          </a:p>
          <a:p>
            <a:r>
              <a:rPr lang="en-CA" sz="2000" dirty="0">
                <a:solidFill>
                  <a:schemeClr val="bg1"/>
                </a:solidFill>
              </a:rPr>
              <a:t>Extinguish the fire by interrupting the chemical reaction of the fire triangle.</a:t>
            </a:r>
          </a:p>
          <a:p>
            <a:r>
              <a:rPr lang="en-CA" sz="2000" dirty="0">
                <a:solidFill>
                  <a:schemeClr val="bg1"/>
                </a:solidFill>
              </a:rPr>
              <a:t>Multipurpose dry chemical is effective on Class A, B and C fires. It Works by creating a barrier between the oxygen element and the fuel element on Class A fires (smothering).</a:t>
            </a:r>
          </a:p>
          <a:p>
            <a:r>
              <a:rPr lang="en-CA" sz="2000" dirty="0">
                <a:solidFill>
                  <a:schemeClr val="bg1"/>
                </a:solidFill>
              </a:rPr>
              <a:t>Ordinary dry chemical is for Class B &amp; C fires only. Using the incorrect agent can allow the fire to re-ignite.</a:t>
            </a:r>
          </a:p>
          <a:p>
            <a:endParaRPr lang="en-US" sz="20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endParaRPr 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424" y="1798320"/>
            <a:ext cx="2997832" cy="300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30F8EABE-243D-24BB-22E9-126F9BA91555}"/>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182352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Common Types of Fire Extinguishers</a:t>
            </a:r>
          </a:p>
        </p:txBody>
      </p:sp>
      <p:sp>
        <p:nvSpPr>
          <p:cNvPr id="3" name="TextBox 2"/>
          <p:cNvSpPr txBox="1"/>
          <p:nvPr/>
        </p:nvSpPr>
        <p:spPr>
          <a:xfrm>
            <a:off x="304800" y="1229361"/>
            <a:ext cx="11490960" cy="5324535"/>
          </a:xfrm>
          <a:prstGeom prst="rect">
            <a:avLst/>
          </a:prstGeom>
          <a:noFill/>
        </p:spPr>
        <p:txBody>
          <a:bodyPr wrap="square" rtlCol="0">
            <a:spAutoFit/>
          </a:bodyPr>
          <a:lstStyle/>
          <a:p>
            <a:r>
              <a:rPr lang="en-CA" sz="3200" b="1" dirty="0">
                <a:solidFill>
                  <a:schemeClr val="bg1"/>
                </a:solidFill>
              </a:rPr>
              <a:t>Summary</a:t>
            </a:r>
          </a:p>
          <a:p>
            <a:pPr marL="342900" indent="-342900">
              <a:buFont typeface="Arial" panose="020B0604020202020204" pitchFamily="34" charset="0"/>
              <a:buChar char="•"/>
            </a:pPr>
            <a:r>
              <a:rPr lang="en-US" sz="2400" dirty="0">
                <a:solidFill>
                  <a:schemeClr val="bg1"/>
                </a:solidFill>
              </a:rPr>
              <a:t>There are many different types of extinguishers, some more common than others.</a:t>
            </a:r>
          </a:p>
          <a:p>
            <a:pPr marL="342900" indent="-342900">
              <a:buFont typeface="Arial" panose="020B0604020202020204" pitchFamily="34" charset="0"/>
              <a:buChar char="•"/>
            </a:pPr>
            <a:r>
              <a:rPr lang="en-US" sz="2400" dirty="0">
                <a:solidFill>
                  <a:schemeClr val="bg1"/>
                </a:solidFill>
              </a:rPr>
              <a:t>Extinguishers use a variety of extinguishing agents. Be sure to check the symbol labelled on the extinguisher to ensure it’s the correct class of fire you’re trying to extinguish. </a:t>
            </a:r>
          </a:p>
          <a:p>
            <a:pPr marL="342900" indent="-342900">
              <a:buFont typeface="Arial" panose="020B0604020202020204" pitchFamily="34" charset="0"/>
              <a:buChar char="•"/>
            </a:pPr>
            <a:r>
              <a:rPr lang="en-US" sz="2400" dirty="0">
                <a:solidFill>
                  <a:schemeClr val="bg1"/>
                </a:solidFill>
              </a:rPr>
              <a:t>The most common type is the modern “ABC” extinguisher, which uses a </a:t>
            </a:r>
            <a:r>
              <a:rPr lang="en-US" sz="2400" b="1" dirty="0">
                <a:solidFill>
                  <a:schemeClr val="bg1"/>
                </a:solidFill>
              </a:rPr>
              <a:t>Dry Chemical </a:t>
            </a:r>
            <a:r>
              <a:rPr lang="en-US" sz="2400" dirty="0">
                <a:solidFill>
                  <a:schemeClr val="bg1"/>
                </a:solidFill>
              </a:rPr>
              <a:t>agent to extinguish the fire. </a:t>
            </a:r>
          </a:p>
          <a:p>
            <a:pPr marL="342900" indent="-342900">
              <a:buFont typeface="Arial" panose="020B0604020202020204" pitchFamily="34" charset="0"/>
              <a:buChar char="•"/>
            </a:pPr>
            <a:r>
              <a:rPr lang="en-US" sz="2400" dirty="0">
                <a:solidFill>
                  <a:schemeClr val="bg1"/>
                </a:solidFill>
              </a:rPr>
              <a:t>If you use the wrong extinguisher, it could have ineffective or </a:t>
            </a:r>
            <a:r>
              <a:rPr lang="en-US" sz="2400" b="1" dirty="0">
                <a:solidFill>
                  <a:schemeClr val="bg1"/>
                </a:solidFill>
              </a:rPr>
              <a:t>violent</a:t>
            </a:r>
            <a:r>
              <a:rPr lang="en-US" sz="2400" dirty="0">
                <a:solidFill>
                  <a:schemeClr val="bg1"/>
                </a:solidFill>
              </a:rPr>
              <a:t> results!</a:t>
            </a:r>
          </a:p>
          <a:p>
            <a:pPr marL="342900" indent="-342900">
              <a:buFont typeface="Arial" panose="020B0604020202020204" pitchFamily="34" charset="0"/>
              <a:buChar char="•"/>
            </a:pPr>
            <a:endParaRPr lang="en-US" sz="2400" dirty="0">
              <a:solidFill>
                <a:schemeClr val="bg1"/>
              </a:solidFill>
            </a:endParaRPr>
          </a:p>
          <a:p>
            <a:endParaRPr lang="en-CA" sz="2400" dirty="0">
              <a:solidFill>
                <a:schemeClr val="bg1"/>
              </a:solidFill>
            </a:endParaRPr>
          </a:p>
          <a:p>
            <a:endParaRPr lang="en-US" sz="20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pPr marL="342900" indent="-342900">
              <a:buFont typeface="Arial" panose="020B0604020202020204" pitchFamily="34" charset="0"/>
              <a:buChar char="•"/>
            </a:pPr>
            <a:endParaRPr lang="en-CA" sz="2400" dirty="0">
              <a:solidFill>
                <a:schemeClr val="bg1"/>
              </a:solidFill>
            </a:endParaRPr>
          </a:p>
          <a:p>
            <a:endParaRPr lang="en-US" sz="2400" dirty="0"/>
          </a:p>
        </p:txBody>
      </p:sp>
      <p:sp>
        <p:nvSpPr>
          <p:cNvPr id="4" name="Slide Number Placeholder 2">
            <a:extLst>
              <a:ext uri="{FF2B5EF4-FFF2-40B4-BE49-F238E27FC236}">
                <a16:creationId xmlns:a16="http://schemas.microsoft.com/office/drawing/2014/main" id="{71F6E504-1301-E475-BAD3-7462FBACCD5F}"/>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180615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1C8C70-469B-3D3B-FF57-C3114936A9BB}"/>
              </a:ext>
            </a:extLst>
          </p:cNvPr>
          <p:cNvSpPr>
            <a:spLocks noGrp="1"/>
          </p:cNvSpPr>
          <p:nvPr>
            <p:ph type="ctrTitle"/>
          </p:nvPr>
        </p:nvSpPr>
        <p:spPr>
          <a:xfrm>
            <a:off x="1483360" y="1609989"/>
            <a:ext cx="9144000" cy="1634089"/>
          </a:xfrm>
        </p:spPr>
        <p:txBody>
          <a:bodyPr/>
          <a:lstStyle/>
          <a:p>
            <a:r>
              <a:rPr lang="en-US" dirty="0"/>
              <a:t>Section 5</a:t>
            </a:r>
            <a:endParaRPr lang="en-CA" dirty="0"/>
          </a:p>
        </p:txBody>
      </p:sp>
      <p:sp>
        <p:nvSpPr>
          <p:cNvPr id="16" name="Subtitle 15">
            <a:extLst>
              <a:ext uri="{FF2B5EF4-FFF2-40B4-BE49-F238E27FC236}">
                <a16:creationId xmlns:a16="http://schemas.microsoft.com/office/drawing/2014/main" id="{855A5642-1B9F-450E-D2A4-FBADB727ED66}"/>
              </a:ext>
            </a:extLst>
          </p:cNvPr>
          <p:cNvSpPr>
            <a:spLocks noGrp="1"/>
          </p:cNvSpPr>
          <p:nvPr>
            <p:ph type="subTitle" idx="1"/>
          </p:nvPr>
        </p:nvSpPr>
        <p:spPr>
          <a:xfrm>
            <a:off x="1493520" y="3362782"/>
            <a:ext cx="9144000" cy="1655762"/>
          </a:xfrm>
        </p:spPr>
        <p:txBody>
          <a:bodyPr/>
          <a:lstStyle/>
          <a:p>
            <a:r>
              <a:rPr lang="en-US" dirty="0"/>
              <a:t>Rules for Fighting Fires</a:t>
            </a:r>
            <a:endParaRPr lang="en-CA" dirty="0"/>
          </a:p>
        </p:txBody>
      </p:sp>
      <p:sp>
        <p:nvSpPr>
          <p:cNvPr id="2" name="Slide Number Placeholder 2">
            <a:extLst>
              <a:ext uri="{FF2B5EF4-FFF2-40B4-BE49-F238E27FC236}">
                <a16:creationId xmlns:a16="http://schemas.microsoft.com/office/drawing/2014/main" id="{D2C1D06B-0F32-CA2B-9BA0-A1D38B783EE5}"/>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322769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Brendan van </a:t>
            </a:r>
            <a:r>
              <a:rPr lang="en-US" dirty="0" err="1"/>
              <a:t>Dreumel</a:t>
            </a:r>
            <a:endParaRPr lang="en-US" dirty="0"/>
          </a:p>
        </p:txBody>
      </p:sp>
      <p:sp>
        <p:nvSpPr>
          <p:cNvPr id="3" name="Slide Number Placeholder 2"/>
          <p:cNvSpPr>
            <a:spLocks noGrp="1"/>
          </p:cNvSpPr>
          <p:nvPr>
            <p:ph type="sldNum" sz="quarter" idx="4294967295"/>
          </p:nvPr>
        </p:nvSpPr>
        <p:spPr>
          <a:xfrm>
            <a:off x="9448800" y="6356350"/>
            <a:ext cx="2743200" cy="365125"/>
          </a:xfrm>
        </p:spPr>
        <p:txBody>
          <a:bodyPr/>
          <a:lstStyle/>
          <a:p>
            <a:fld id="{48F63A3B-78C7-47BE-AE5E-E10140E04643}" type="slidenum">
              <a:rPr lang="en-US" smtClean="0"/>
              <a:t>4</a:t>
            </a:fld>
            <a:endParaRPr lang="en-US" dirty="0"/>
          </a:p>
        </p:txBody>
      </p:sp>
      <p:sp>
        <p:nvSpPr>
          <p:cNvPr id="5" name="TextBox 4"/>
          <p:cNvSpPr txBox="1"/>
          <p:nvPr/>
        </p:nvSpPr>
        <p:spPr>
          <a:xfrm>
            <a:off x="304800" y="1155392"/>
            <a:ext cx="661416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Full-Time Firefighter with Vaughan since January 2022. Stationed at a hazmat specialty hall for 2 years, now stationed at a heavy-rescue hall.</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Part-Time Firefighter with Milton since May 2018. Promoted to Lieutenant in early 2024.</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Worked in Hazardous Materials industry as an Emergency Responder from 2019-2022</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700" y="1125797"/>
            <a:ext cx="3454804" cy="460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83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Rules for Fighting Fires</a:t>
            </a:r>
          </a:p>
        </p:txBody>
      </p:sp>
      <p:sp>
        <p:nvSpPr>
          <p:cNvPr id="3" name="TextBox 2"/>
          <p:cNvSpPr txBox="1"/>
          <p:nvPr/>
        </p:nvSpPr>
        <p:spPr>
          <a:xfrm>
            <a:off x="386080" y="1066800"/>
            <a:ext cx="9052560" cy="5539978"/>
          </a:xfrm>
          <a:prstGeom prst="rect">
            <a:avLst/>
          </a:prstGeom>
          <a:noFill/>
        </p:spPr>
        <p:txBody>
          <a:bodyPr wrap="square" rtlCol="0">
            <a:spAutoFit/>
          </a:bodyPr>
          <a:lstStyle/>
          <a:p>
            <a:r>
              <a:rPr lang="en-US" sz="2400" dirty="0">
                <a:solidFill>
                  <a:schemeClr val="bg1"/>
                </a:solidFill>
              </a:rPr>
              <a:t>Fire is </a:t>
            </a:r>
            <a:r>
              <a:rPr lang="en-US" sz="2400" b="1" dirty="0">
                <a:solidFill>
                  <a:schemeClr val="bg1"/>
                </a:solidFill>
              </a:rPr>
              <a:t>DANGEROUS!</a:t>
            </a:r>
          </a:p>
          <a:p>
            <a:pPr marL="342900" indent="-342900">
              <a:buFont typeface="Arial" panose="020B0604020202020204" pitchFamily="34" charset="0"/>
              <a:buChar char="•"/>
            </a:pPr>
            <a:r>
              <a:rPr lang="en-US" sz="2400" dirty="0">
                <a:solidFill>
                  <a:schemeClr val="bg1"/>
                </a:solidFill>
              </a:rPr>
              <a:t>YOUR safety is the FIRST thing to consider when dealing with a fire!</a:t>
            </a:r>
          </a:p>
          <a:p>
            <a:pPr marL="342900" indent="-342900">
              <a:buFont typeface="Arial" panose="020B0604020202020204" pitchFamily="34" charset="0"/>
              <a:buChar char="•"/>
            </a:pPr>
            <a:endParaRPr lang="en-US" sz="2400" dirty="0">
              <a:solidFill>
                <a:schemeClr val="bg1"/>
              </a:solidFill>
            </a:endParaRPr>
          </a:p>
          <a:p>
            <a:pPr fontAlgn="base"/>
            <a:r>
              <a:rPr lang="en-CA" sz="2400" b="1" dirty="0">
                <a:solidFill>
                  <a:schemeClr val="bg1"/>
                </a:solidFill>
              </a:rPr>
              <a:t>Just remember the three A's</a:t>
            </a:r>
          </a:p>
          <a:p>
            <a:pPr fontAlgn="base"/>
            <a:endParaRPr lang="en-CA" sz="2400" b="1" dirty="0">
              <a:solidFill>
                <a:schemeClr val="bg1"/>
              </a:solidFill>
            </a:endParaRPr>
          </a:p>
          <a:p>
            <a:pPr marL="342900" indent="-342900" fontAlgn="base">
              <a:buFont typeface="Arial" panose="020B0604020202020204" pitchFamily="34" charset="0"/>
              <a:buChar char="•"/>
            </a:pPr>
            <a:r>
              <a:rPr lang="en-CA" sz="2400" b="1" u="sng" dirty="0">
                <a:solidFill>
                  <a:schemeClr val="bg1"/>
                </a:solidFill>
              </a:rPr>
              <a:t>Activate</a:t>
            </a:r>
            <a:r>
              <a:rPr lang="en-CA" sz="2400" dirty="0">
                <a:solidFill>
                  <a:schemeClr val="bg1"/>
                </a:solidFill>
              </a:rPr>
              <a:t> the building alarm system or notify the fire department by calling 911. Or, have someone else do this for you.</a:t>
            </a:r>
          </a:p>
          <a:p>
            <a:pPr fontAlgn="base"/>
            <a:endParaRPr lang="en-CA" sz="2400" dirty="0">
              <a:solidFill>
                <a:schemeClr val="bg1"/>
              </a:solidFill>
            </a:endParaRPr>
          </a:p>
          <a:p>
            <a:pPr marL="342900" indent="-342900" fontAlgn="base">
              <a:buFont typeface="Arial" panose="020B0604020202020204" pitchFamily="34" charset="0"/>
              <a:buChar char="•"/>
            </a:pPr>
            <a:r>
              <a:rPr lang="en-CA" sz="2400" b="1" u="sng" dirty="0">
                <a:solidFill>
                  <a:schemeClr val="bg1"/>
                </a:solidFill>
              </a:rPr>
              <a:t>Assist</a:t>
            </a:r>
            <a:r>
              <a:rPr lang="en-CA" sz="2400" dirty="0">
                <a:solidFill>
                  <a:schemeClr val="bg1"/>
                </a:solidFill>
              </a:rPr>
              <a:t> any persons in immediate danger, or those incapable on their own, to exit the building, </a:t>
            </a:r>
            <a:r>
              <a:rPr lang="en-CA" sz="2400" b="1" dirty="0">
                <a:solidFill>
                  <a:schemeClr val="bg1"/>
                </a:solidFill>
              </a:rPr>
              <a:t>without risk to yourself.</a:t>
            </a:r>
          </a:p>
          <a:p>
            <a:pPr fontAlgn="base"/>
            <a:endParaRPr lang="en-CA" sz="2400" b="1" dirty="0">
              <a:solidFill>
                <a:schemeClr val="bg1"/>
              </a:solidFill>
            </a:endParaRPr>
          </a:p>
          <a:p>
            <a:pPr marL="342900" indent="-342900" fontAlgn="base">
              <a:buFont typeface="Arial" panose="020B0604020202020204" pitchFamily="34" charset="0"/>
              <a:buChar char="•"/>
            </a:pPr>
            <a:r>
              <a:rPr lang="en-CA" sz="2400" dirty="0">
                <a:solidFill>
                  <a:schemeClr val="bg1"/>
                </a:solidFill>
              </a:rPr>
              <a:t>Only after these two are completed, should you </a:t>
            </a:r>
            <a:r>
              <a:rPr lang="en-CA" sz="2400" b="1" u="sng" dirty="0">
                <a:solidFill>
                  <a:schemeClr val="bg1"/>
                </a:solidFill>
              </a:rPr>
              <a:t>Attempt</a:t>
            </a:r>
            <a:r>
              <a:rPr lang="en-CA" sz="2400" dirty="0">
                <a:solidFill>
                  <a:schemeClr val="bg1"/>
                </a:solidFill>
              </a:rPr>
              <a:t> to extinguish the fire.</a:t>
            </a:r>
          </a:p>
          <a:p>
            <a:r>
              <a:rPr lang="en-US" sz="2400" dirty="0">
                <a:solidFill>
                  <a:schemeClr val="bg1"/>
                </a:solidFill>
              </a:rPr>
              <a:t> </a:t>
            </a:r>
          </a:p>
          <a:p>
            <a:endParaRPr lang="en-US" dirty="0"/>
          </a:p>
        </p:txBody>
      </p:sp>
      <p:sp>
        <p:nvSpPr>
          <p:cNvPr id="4" name="TextBox 3"/>
          <p:cNvSpPr txBox="1"/>
          <p:nvPr/>
        </p:nvSpPr>
        <p:spPr>
          <a:xfrm>
            <a:off x="9631680" y="3227020"/>
            <a:ext cx="2194560" cy="2554545"/>
          </a:xfrm>
          <a:prstGeom prst="rect">
            <a:avLst/>
          </a:prstGeom>
          <a:noFill/>
        </p:spPr>
        <p:txBody>
          <a:bodyPr wrap="square" rtlCol="0">
            <a:spAutoFit/>
          </a:bodyPr>
          <a:lstStyle/>
          <a:p>
            <a:pPr marL="457200" indent="-457200">
              <a:buFont typeface="Courier New" panose="02070309020205020404" pitchFamily="49" charset="0"/>
              <a:buChar char="o"/>
            </a:pPr>
            <a:r>
              <a:rPr lang="en-US" sz="3200" b="1" dirty="0">
                <a:solidFill>
                  <a:schemeClr val="bg1"/>
                </a:solidFill>
              </a:rPr>
              <a:t>Activate</a:t>
            </a:r>
          </a:p>
          <a:p>
            <a:endParaRPr lang="en-US" sz="3200" b="1" dirty="0">
              <a:solidFill>
                <a:schemeClr val="bg1"/>
              </a:solidFill>
            </a:endParaRPr>
          </a:p>
          <a:p>
            <a:pPr marL="457200" indent="-457200">
              <a:buFont typeface="Courier New" panose="02070309020205020404" pitchFamily="49" charset="0"/>
              <a:buChar char="o"/>
            </a:pPr>
            <a:r>
              <a:rPr lang="en-US" sz="3200" b="1" dirty="0">
                <a:solidFill>
                  <a:schemeClr val="bg1"/>
                </a:solidFill>
              </a:rPr>
              <a:t>Assist</a:t>
            </a:r>
          </a:p>
          <a:p>
            <a:endParaRPr lang="en-US" sz="3200" b="1" dirty="0">
              <a:solidFill>
                <a:schemeClr val="bg1"/>
              </a:solidFill>
            </a:endParaRPr>
          </a:p>
          <a:p>
            <a:pPr marL="457200" indent="-457200">
              <a:buFont typeface="Courier New" panose="02070309020205020404" pitchFamily="49" charset="0"/>
              <a:buChar char="o"/>
            </a:pPr>
            <a:r>
              <a:rPr lang="en-US" sz="3200" b="1" dirty="0">
                <a:solidFill>
                  <a:schemeClr val="bg1"/>
                </a:solidFill>
              </a:rPr>
              <a:t>Attempt</a:t>
            </a:r>
          </a:p>
        </p:txBody>
      </p:sp>
      <p:sp>
        <p:nvSpPr>
          <p:cNvPr id="5" name="Slide Number Placeholder 2">
            <a:extLst>
              <a:ext uri="{FF2B5EF4-FFF2-40B4-BE49-F238E27FC236}">
                <a16:creationId xmlns:a16="http://schemas.microsoft.com/office/drawing/2014/main" id="{6E974C5E-66A2-D420-5E81-9D01F9E4CDB2}"/>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40</a:t>
            </a:fld>
            <a:endParaRPr lang="en-US" dirty="0"/>
          </a:p>
        </p:txBody>
      </p:sp>
    </p:spTree>
    <p:extLst>
      <p:ext uri="{BB962C8B-B14F-4D97-AF65-F5344CB8AC3E}">
        <p14:creationId xmlns:p14="http://schemas.microsoft.com/office/powerpoint/2010/main" val="298386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Rules for Fighting Fires</a:t>
            </a:r>
          </a:p>
        </p:txBody>
      </p:sp>
      <p:sp>
        <p:nvSpPr>
          <p:cNvPr id="3" name="TextBox 2"/>
          <p:cNvSpPr txBox="1"/>
          <p:nvPr/>
        </p:nvSpPr>
        <p:spPr>
          <a:xfrm>
            <a:off x="142240" y="934720"/>
            <a:ext cx="11795760" cy="7109639"/>
          </a:xfrm>
          <a:prstGeom prst="rect">
            <a:avLst/>
          </a:prstGeom>
          <a:noFill/>
        </p:spPr>
        <p:txBody>
          <a:bodyPr wrap="square" rtlCol="0">
            <a:spAutoFit/>
          </a:bodyPr>
          <a:lstStyle/>
          <a:p>
            <a:r>
              <a:rPr lang="en-US" sz="3200" i="1" dirty="0">
                <a:solidFill>
                  <a:schemeClr val="bg1"/>
                </a:solidFill>
              </a:rPr>
              <a:t>Only fight a fire if…</a:t>
            </a:r>
          </a:p>
          <a:p>
            <a:endParaRPr lang="en-US" sz="1400" i="1" dirty="0">
              <a:solidFill>
                <a:schemeClr val="bg1"/>
              </a:solidFill>
            </a:endParaRPr>
          </a:p>
          <a:p>
            <a:pPr marL="457200" indent="-457200">
              <a:buFont typeface="+mj-lt"/>
              <a:buAutoNum type="alphaUcPeriod"/>
            </a:pPr>
            <a:r>
              <a:rPr lang="en-CA" sz="2000" b="1" u="sng" dirty="0">
                <a:solidFill>
                  <a:schemeClr val="bg1"/>
                </a:solidFill>
              </a:rPr>
              <a:t>If the fire is small and contained. </a:t>
            </a:r>
            <a:br>
              <a:rPr lang="en-CA" sz="2000" b="1" dirty="0">
                <a:solidFill>
                  <a:schemeClr val="bg1"/>
                </a:solidFill>
              </a:rPr>
            </a:br>
            <a:r>
              <a:rPr lang="en-CA" sz="2000" dirty="0">
                <a:solidFill>
                  <a:schemeClr val="bg1"/>
                </a:solidFill>
              </a:rPr>
              <a:t>The incipient stage of the fire. Once the fire starts to grow, it’s best to evacuate the building closing doors or windows behind you.</a:t>
            </a:r>
          </a:p>
          <a:p>
            <a:pPr marL="457200" indent="-457200">
              <a:buFont typeface="+mj-lt"/>
              <a:buAutoNum type="alphaUcPeriod"/>
            </a:pPr>
            <a:r>
              <a:rPr lang="en-CA" sz="2000" b="1" u="sng" dirty="0">
                <a:solidFill>
                  <a:schemeClr val="bg1"/>
                </a:solidFill>
              </a:rPr>
              <a:t>If you are safe from toxic smoke. </a:t>
            </a:r>
            <a:br>
              <a:rPr lang="en-CA" sz="2000" b="1" dirty="0">
                <a:solidFill>
                  <a:schemeClr val="bg1"/>
                </a:solidFill>
              </a:rPr>
            </a:br>
            <a:r>
              <a:rPr lang="en-CA" sz="2000" dirty="0">
                <a:solidFill>
                  <a:schemeClr val="bg1"/>
                </a:solidFill>
              </a:rPr>
              <a:t>If there’s too much toxic smoke, don’t attempt to extinguish. Neither should you attempt to extinguish the fire in a </a:t>
            </a:r>
            <a:r>
              <a:rPr lang="en-CA" sz="2000" b="1" dirty="0">
                <a:solidFill>
                  <a:schemeClr val="bg1"/>
                </a:solidFill>
              </a:rPr>
              <a:t>confined space</a:t>
            </a:r>
            <a:r>
              <a:rPr lang="en-CA" sz="2000" dirty="0">
                <a:solidFill>
                  <a:schemeClr val="bg1"/>
                </a:solidFill>
              </a:rPr>
              <a:t>. Outdoors, approach with the wind at your back. All fires will produce carbon monoxide and many fires will produce toxic gasses that can be fatal even in small amounts.</a:t>
            </a:r>
          </a:p>
          <a:p>
            <a:pPr marL="457200" indent="-457200">
              <a:buFont typeface="+mj-lt"/>
              <a:buAutoNum type="alphaUcPeriod"/>
            </a:pPr>
            <a:r>
              <a:rPr lang="en-CA" sz="2000" b="1" u="sng" dirty="0">
                <a:solidFill>
                  <a:schemeClr val="bg1"/>
                </a:solidFill>
              </a:rPr>
              <a:t>If you have a means of escape.</a:t>
            </a:r>
            <a:br>
              <a:rPr lang="en-CA" sz="2000" b="1" dirty="0">
                <a:solidFill>
                  <a:schemeClr val="bg1"/>
                </a:solidFill>
              </a:rPr>
            </a:br>
            <a:r>
              <a:rPr lang="en-CA" sz="2000" dirty="0">
                <a:solidFill>
                  <a:schemeClr val="bg1"/>
                </a:solidFill>
              </a:rPr>
              <a:t>Have an exit or other means of escape at your back. If things don’t go your way, you need to be able to get out quickly and avoid becoming trapped.</a:t>
            </a:r>
          </a:p>
          <a:p>
            <a:pPr marL="457200" indent="-457200">
              <a:buFont typeface="+mj-lt"/>
              <a:buAutoNum type="alphaUcPeriod"/>
            </a:pPr>
            <a:r>
              <a:rPr lang="en-CA" sz="2000" b="1" u="sng" dirty="0">
                <a:solidFill>
                  <a:schemeClr val="bg1"/>
                </a:solidFill>
              </a:rPr>
              <a:t>If your instincts tell you it's ok. </a:t>
            </a:r>
            <a:br>
              <a:rPr lang="en-CA" sz="2000" b="1" dirty="0">
                <a:solidFill>
                  <a:schemeClr val="bg1"/>
                </a:solidFill>
              </a:rPr>
            </a:br>
            <a:r>
              <a:rPr lang="en-CA" sz="2000" dirty="0">
                <a:solidFill>
                  <a:schemeClr val="bg1"/>
                </a:solidFill>
              </a:rPr>
              <a:t>If you do not feel comfortable attempting to extinguish the fire, don't try - get out and let the fire department do their job.</a:t>
            </a:r>
          </a:p>
          <a:p>
            <a:pPr marL="457200" indent="-457200">
              <a:buFont typeface="+mj-lt"/>
              <a:buAutoNum type="alphaUcPeriod"/>
            </a:pPr>
            <a:endParaRPr lang="en-CA" sz="2000" dirty="0">
              <a:solidFill>
                <a:schemeClr val="bg1"/>
              </a:solidFill>
            </a:endParaRPr>
          </a:p>
          <a:p>
            <a:pPr marL="457200" indent="-457200">
              <a:buFont typeface="+mj-lt"/>
              <a:buAutoNum type="alphaUcPeriod"/>
            </a:pPr>
            <a:endParaRPr lang="en-CA" sz="2000" dirty="0">
              <a:solidFill>
                <a:schemeClr val="bg1"/>
              </a:solidFill>
            </a:endParaRPr>
          </a:p>
          <a:p>
            <a:endParaRPr lang="en-CA" sz="2000" dirty="0"/>
          </a:p>
          <a:p>
            <a:endParaRPr lang="en-CA" sz="2400" dirty="0"/>
          </a:p>
          <a:p>
            <a:endParaRPr lang="en-CA" sz="2400" dirty="0"/>
          </a:p>
          <a:p>
            <a:r>
              <a:rPr lang="en-US" sz="2400" i="1" dirty="0">
                <a:solidFill>
                  <a:schemeClr val="bg1"/>
                </a:solidFill>
              </a:rPr>
              <a:t> </a:t>
            </a:r>
          </a:p>
          <a:p>
            <a:endParaRPr lang="en-US" dirty="0"/>
          </a:p>
        </p:txBody>
      </p:sp>
      <p:sp>
        <p:nvSpPr>
          <p:cNvPr id="4" name="Slide Number Placeholder 2">
            <a:extLst>
              <a:ext uri="{FF2B5EF4-FFF2-40B4-BE49-F238E27FC236}">
                <a16:creationId xmlns:a16="http://schemas.microsoft.com/office/drawing/2014/main" id="{C2D7532A-AFAA-7529-185C-ABDD9110B283}"/>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17648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Rules for Fighting Fires</a:t>
            </a:r>
          </a:p>
        </p:txBody>
      </p:sp>
      <p:sp>
        <p:nvSpPr>
          <p:cNvPr id="3" name="TextBox 2"/>
          <p:cNvSpPr txBox="1"/>
          <p:nvPr/>
        </p:nvSpPr>
        <p:spPr>
          <a:xfrm>
            <a:off x="485774" y="934720"/>
            <a:ext cx="11296651" cy="7755969"/>
          </a:xfrm>
          <a:prstGeom prst="rect">
            <a:avLst/>
          </a:prstGeom>
          <a:noFill/>
        </p:spPr>
        <p:txBody>
          <a:bodyPr wrap="square" rtlCol="0">
            <a:spAutoFit/>
          </a:bodyPr>
          <a:lstStyle/>
          <a:p>
            <a:r>
              <a:rPr lang="en-US" sz="3200" b="1" dirty="0">
                <a:solidFill>
                  <a:schemeClr val="bg1"/>
                </a:solidFill>
              </a:rPr>
              <a:t>Summary</a:t>
            </a:r>
          </a:p>
          <a:p>
            <a:endParaRPr lang="en-US" sz="2400" b="1" dirty="0">
              <a:solidFill>
                <a:schemeClr val="bg1"/>
              </a:solidFill>
            </a:endParaRPr>
          </a:p>
          <a:p>
            <a:r>
              <a:rPr lang="en-US" sz="2400" dirty="0">
                <a:solidFill>
                  <a:schemeClr val="bg1"/>
                </a:solidFill>
              </a:rPr>
              <a:t>The three </a:t>
            </a:r>
            <a:r>
              <a:rPr lang="en-US" sz="2400" b="1" dirty="0">
                <a:solidFill>
                  <a:schemeClr val="bg1"/>
                </a:solidFill>
              </a:rPr>
              <a:t>A</a:t>
            </a:r>
            <a:r>
              <a:rPr lang="en-US" sz="2400" dirty="0">
                <a:solidFill>
                  <a:schemeClr val="bg1"/>
                </a:solidFill>
              </a:rPr>
              <a:t>’s: </a:t>
            </a:r>
          </a:p>
          <a:p>
            <a:pPr marL="342900" indent="-342900">
              <a:buFont typeface="Arial" panose="020B0604020202020204" pitchFamily="34" charset="0"/>
              <a:buChar char="•"/>
            </a:pPr>
            <a:r>
              <a:rPr lang="en-US" sz="2400" b="1" u="sng" dirty="0">
                <a:solidFill>
                  <a:schemeClr val="bg1"/>
                </a:solidFill>
              </a:rPr>
              <a:t>Activate</a:t>
            </a:r>
            <a:r>
              <a:rPr lang="en-US" sz="2400" b="1" dirty="0">
                <a:solidFill>
                  <a:schemeClr val="bg1"/>
                </a:solidFill>
              </a:rPr>
              <a:t> </a:t>
            </a:r>
            <a:r>
              <a:rPr lang="en-US" sz="2400" dirty="0">
                <a:solidFill>
                  <a:schemeClr val="bg1"/>
                </a:solidFill>
              </a:rPr>
              <a:t>your buildings alarm system</a:t>
            </a:r>
          </a:p>
          <a:p>
            <a:pPr marL="342900" indent="-342900">
              <a:buFont typeface="Arial" panose="020B0604020202020204" pitchFamily="34" charset="0"/>
              <a:buChar char="•"/>
            </a:pPr>
            <a:r>
              <a:rPr lang="en-US" sz="2400" b="1" u="sng" dirty="0">
                <a:solidFill>
                  <a:schemeClr val="bg1"/>
                </a:solidFill>
              </a:rPr>
              <a:t>Assist</a:t>
            </a:r>
            <a:r>
              <a:rPr lang="en-US" sz="2400" b="1" dirty="0">
                <a:solidFill>
                  <a:schemeClr val="bg1"/>
                </a:solidFill>
              </a:rPr>
              <a:t> </a:t>
            </a:r>
            <a:r>
              <a:rPr lang="en-US" sz="2400" dirty="0">
                <a:solidFill>
                  <a:schemeClr val="bg1"/>
                </a:solidFill>
              </a:rPr>
              <a:t>any persons in immediate danger </a:t>
            </a:r>
            <a:r>
              <a:rPr lang="en-US" sz="2400" i="1" dirty="0">
                <a:solidFill>
                  <a:schemeClr val="bg1"/>
                </a:solidFill>
              </a:rPr>
              <a:t>without endangering yourself</a:t>
            </a:r>
          </a:p>
          <a:p>
            <a:pPr marL="342900" indent="-342900">
              <a:buFont typeface="Arial" panose="020B0604020202020204" pitchFamily="34" charset="0"/>
              <a:buChar char="•"/>
            </a:pPr>
            <a:r>
              <a:rPr lang="en-US" sz="2400" b="1" u="sng" dirty="0">
                <a:solidFill>
                  <a:schemeClr val="bg1"/>
                </a:solidFill>
              </a:rPr>
              <a:t>Attempt</a:t>
            </a:r>
            <a:r>
              <a:rPr lang="en-US" sz="2400" b="1" dirty="0">
                <a:solidFill>
                  <a:schemeClr val="bg1"/>
                </a:solidFill>
              </a:rPr>
              <a:t> </a:t>
            </a:r>
            <a:r>
              <a:rPr lang="en-US" sz="2400" dirty="0">
                <a:solidFill>
                  <a:schemeClr val="bg1"/>
                </a:solidFill>
              </a:rPr>
              <a:t>to use an extinguisher </a:t>
            </a:r>
            <a:r>
              <a:rPr lang="en-US" sz="2400" i="1" dirty="0">
                <a:solidFill>
                  <a:schemeClr val="bg1"/>
                </a:solidFill>
              </a:rPr>
              <a:t>remembering the rules for fighting fires</a:t>
            </a:r>
          </a:p>
          <a:p>
            <a:pPr marL="342900" indent="-342900">
              <a:buFont typeface="Arial" panose="020B0604020202020204" pitchFamily="34" charset="0"/>
              <a:buChar char="•"/>
            </a:pPr>
            <a:endParaRPr lang="en-US" sz="2400" b="1" i="1" dirty="0">
              <a:solidFill>
                <a:schemeClr val="bg1"/>
              </a:solidFill>
            </a:endParaRPr>
          </a:p>
          <a:p>
            <a:r>
              <a:rPr lang="en-US" sz="2400" b="1" dirty="0">
                <a:solidFill>
                  <a:schemeClr val="bg1"/>
                </a:solidFill>
              </a:rPr>
              <a:t>RULES FOR FIGHTING FIRES:</a:t>
            </a:r>
          </a:p>
          <a:p>
            <a:endParaRPr lang="en-US" sz="2400" b="1" dirty="0">
              <a:solidFill>
                <a:schemeClr val="bg1"/>
              </a:solidFill>
            </a:endParaRPr>
          </a:p>
          <a:p>
            <a:pPr marL="514350" indent="-514350">
              <a:buFont typeface="+mj-lt"/>
              <a:buAutoNum type="alphaUcPeriod"/>
            </a:pPr>
            <a:r>
              <a:rPr lang="en-US" sz="2400" dirty="0">
                <a:solidFill>
                  <a:schemeClr val="bg1"/>
                </a:solidFill>
              </a:rPr>
              <a:t>The fire is small and contained </a:t>
            </a:r>
          </a:p>
          <a:p>
            <a:pPr marL="514350" indent="-514350">
              <a:buFont typeface="+mj-lt"/>
              <a:buAutoNum type="alphaUcPeriod"/>
            </a:pPr>
            <a:r>
              <a:rPr lang="en-US" sz="2400" dirty="0">
                <a:solidFill>
                  <a:schemeClr val="bg1"/>
                </a:solidFill>
              </a:rPr>
              <a:t>You are safe from toxic smoke</a:t>
            </a:r>
          </a:p>
          <a:p>
            <a:pPr marL="514350" indent="-514350">
              <a:buFont typeface="+mj-lt"/>
              <a:buAutoNum type="alphaUcPeriod"/>
            </a:pPr>
            <a:r>
              <a:rPr lang="en-US" sz="2400" dirty="0">
                <a:solidFill>
                  <a:schemeClr val="bg1"/>
                </a:solidFill>
              </a:rPr>
              <a:t>You have a means of escape</a:t>
            </a:r>
          </a:p>
          <a:p>
            <a:pPr marL="514350" indent="-514350">
              <a:buFont typeface="+mj-lt"/>
              <a:buAutoNum type="alphaUcPeriod"/>
            </a:pPr>
            <a:r>
              <a:rPr lang="en-US" sz="2400" dirty="0">
                <a:solidFill>
                  <a:schemeClr val="bg1"/>
                </a:solidFill>
              </a:rPr>
              <a:t>Your instincts tell you it’s OK</a:t>
            </a:r>
          </a:p>
          <a:p>
            <a:endParaRPr lang="en-US" sz="2400" b="1" dirty="0">
              <a:solidFill>
                <a:schemeClr val="bg1"/>
              </a:solidFill>
            </a:endParaRPr>
          </a:p>
          <a:p>
            <a:pPr marL="457200" indent="-457200">
              <a:buFont typeface="Arial" panose="020B0604020202020204" pitchFamily="34" charset="0"/>
              <a:buChar char="•"/>
            </a:pPr>
            <a:endParaRPr lang="en-CA" sz="2000" dirty="0">
              <a:solidFill>
                <a:schemeClr val="bg1"/>
              </a:solidFill>
            </a:endParaRPr>
          </a:p>
          <a:p>
            <a:pPr marL="457200" indent="-457200">
              <a:buFont typeface="+mj-lt"/>
              <a:buAutoNum type="alphaUcPeriod"/>
            </a:pPr>
            <a:endParaRPr lang="en-CA" sz="2000" dirty="0">
              <a:solidFill>
                <a:schemeClr val="bg1"/>
              </a:solidFill>
            </a:endParaRPr>
          </a:p>
          <a:p>
            <a:endParaRPr lang="en-CA" sz="2000" dirty="0"/>
          </a:p>
          <a:p>
            <a:endParaRPr lang="en-CA" sz="2400" dirty="0"/>
          </a:p>
          <a:p>
            <a:endParaRPr lang="en-CA" sz="2400" dirty="0"/>
          </a:p>
          <a:p>
            <a:r>
              <a:rPr lang="en-US" sz="2400" i="1" dirty="0">
                <a:solidFill>
                  <a:schemeClr val="bg1"/>
                </a:solidFill>
              </a:rPr>
              <a:t> </a:t>
            </a:r>
          </a:p>
          <a:p>
            <a:endParaRPr lang="en-US" dirty="0"/>
          </a:p>
        </p:txBody>
      </p:sp>
      <p:sp>
        <p:nvSpPr>
          <p:cNvPr id="4" name="Slide Number Placeholder 2">
            <a:extLst>
              <a:ext uri="{FF2B5EF4-FFF2-40B4-BE49-F238E27FC236}">
                <a16:creationId xmlns:a16="http://schemas.microsoft.com/office/drawing/2014/main" id="{2109EA5F-72AF-8697-60BC-D44CB7464B05}"/>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92873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1C8C70-469B-3D3B-FF57-C3114936A9BB}"/>
              </a:ext>
            </a:extLst>
          </p:cNvPr>
          <p:cNvSpPr>
            <a:spLocks noGrp="1"/>
          </p:cNvSpPr>
          <p:nvPr>
            <p:ph type="ctrTitle"/>
          </p:nvPr>
        </p:nvSpPr>
        <p:spPr>
          <a:xfrm>
            <a:off x="1483360" y="1609989"/>
            <a:ext cx="9144000" cy="1634089"/>
          </a:xfrm>
        </p:spPr>
        <p:txBody>
          <a:bodyPr/>
          <a:lstStyle/>
          <a:p>
            <a:r>
              <a:rPr lang="en-US" dirty="0"/>
              <a:t>Section 6</a:t>
            </a:r>
            <a:endParaRPr lang="en-CA" dirty="0"/>
          </a:p>
        </p:txBody>
      </p:sp>
      <p:sp>
        <p:nvSpPr>
          <p:cNvPr id="16" name="Subtitle 15">
            <a:extLst>
              <a:ext uri="{FF2B5EF4-FFF2-40B4-BE49-F238E27FC236}">
                <a16:creationId xmlns:a16="http://schemas.microsoft.com/office/drawing/2014/main" id="{855A5642-1B9F-450E-D2A4-FBADB727ED66}"/>
              </a:ext>
            </a:extLst>
          </p:cNvPr>
          <p:cNvSpPr>
            <a:spLocks noGrp="1"/>
          </p:cNvSpPr>
          <p:nvPr>
            <p:ph type="subTitle" idx="1"/>
          </p:nvPr>
        </p:nvSpPr>
        <p:spPr>
          <a:xfrm>
            <a:off x="1493520" y="3362782"/>
            <a:ext cx="9144000" cy="1655762"/>
          </a:xfrm>
        </p:spPr>
        <p:txBody>
          <a:bodyPr/>
          <a:lstStyle/>
          <a:p>
            <a:r>
              <a:rPr lang="en-US" dirty="0"/>
              <a:t>Fire Extinguisher Use</a:t>
            </a:r>
            <a:endParaRPr lang="en-CA" dirty="0"/>
          </a:p>
        </p:txBody>
      </p:sp>
      <p:sp>
        <p:nvSpPr>
          <p:cNvPr id="2" name="Slide Number Placeholder 2">
            <a:extLst>
              <a:ext uri="{FF2B5EF4-FFF2-40B4-BE49-F238E27FC236}">
                <a16:creationId xmlns:a16="http://schemas.microsoft.com/office/drawing/2014/main" id="{AEC9B47A-9CFF-F3D5-7053-F0DBC975DD2F}"/>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297894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Fire Extinguisher Use</a:t>
            </a:r>
          </a:p>
        </p:txBody>
      </p:sp>
      <p:sp>
        <p:nvSpPr>
          <p:cNvPr id="3" name="TextBox 2"/>
          <p:cNvSpPr txBox="1"/>
          <p:nvPr/>
        </p:nvSpPr>
        <p:spPr>
          <a:xfrm>
            <a:off x="477520" y="1127760"/>
            <a:ext cx="11501120" cy="5170646"/>
          </a:xfrm>
          <a:prstGeom prst="rect">
            <a:avLst/>
          </a:prstGeom>
          <a:noFill/>
        </p:spPr>
        <p:txBody>
          <a:bodyPr wrap="square" rtlCol="0">
            <a:spAutoFit/>
          </a:bodyPr>
          <a:lstStyle/>
          <a:p>
            <a:pPr marL="342900" indent="-342900" fontAlgn="base">
              <a:buFont typeface="Arial" panose="020B0604020202020204" pitchFamily="34" charset="0"/>
              <a:buChar char="•"/>
            </a:pPr>
            <a:r>
              <a:rPr lang="en-CA" sz="2400" dirty="0">
                <a:solidFill>
                  <a:schemeClr val="bg1"/>
                </a:solidFill>
              </a:rPr>
              <a:t>Know the locations and the types of extinguishers in your workplace </a:t>
            </a:r>
            <a:r>
              <a:rPr lang="en-CA" sz="2400" b="1" dirty="0">
                <a:solidFill>
                  <a:schemeClr val="bg1"/>
                </a:solidFill>
              </a:rPr>
              <a:t>prior</a:t>
            </a:r>
            <a:r>
              <a:rPr lang="en-CA" sz="2400" dirty="0">
                <a:solidFill>
                  <a:schemeClr val="bg1"/>
                </a:solidFill>
              </a:rPr>
              <a:t> to actually using one. </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r>
              <a:rPr lang="en-CA" sz="2400" dirty="0">
                <a:solidFill>
                  <a:schemeClr val="bg1"/>
                </a:solidFill>
              </a:rPr>
              <a:t>Practice picking up and holding an extinguisher to get an idea of the weight and feel.</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r>
              <a:rPr lang="en-CA" sz="2400" dirty="0">
                <a:solidFill>
                  <a:schemeClr val="bg1"/>
                </a:solidFill>
              </a:rPr>
              <a:t>Read the operating instructions and warnings found on the fire extinguisher label. </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r>
              <a:rPr lang="en-CA" sz="2400" dirty="0">
                <a:solidFill>
                  <a:schemeClr val="bg1"/>
                </a:solidFill>
              </a:rPr>
              <a:t>Not all fire extinguishers look alike.</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r>
              <a:rPr lang="en-CA" sz="2400" dirty="0">
                <a:solidFill>
                  <a:schemeClr val="bg1"/>
                </a:solidFill>
              </a:rPr>
              <a:t>Practice releasing the discharge hose or horn and aiming the nozzle.</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r>
              <a:rPr lang="en-CA" sz="2400" dirty="0">
                <a:solidFill>
                  <a:schemeClr val="bg1"/>
                </a:solidFill>
              </a:rPr>
              <a:t>Do not pull the pin or squeeze the lever, this will break the seal and cause pressure loss. </a:t>
            </a:r>
          </a:p>
          <a:p>
            <a:pPr marL="342900" indent="-342900" fontAlgn="base">
              <a:buFont typeface="Arial" panose="020B0604020202020204" pitchFamily="34" charset="0"/>
              <a:buChar char="•"/>
            </a:pPr>
            <a:endParaRPr lang="en-CA" sz="2400" dirty="0">
              <a:solidFill>
                <a:schemeClr val="bg1"/>
              </a:solidFill>
            </a:endParaRPr>
          </a:p>
          <a:p>
            <a:endParaRPr lang="en-US" dirty="0"/>
          </a:p>
        </p:txBody>
      </p:sp>
      <p:sp>
        <p:nvSpPr>
          <p:cNvPr id="4" name="Slide Number Placeholder 2">
            <a:extLst>
              <a:ext uri="{FF2B5EF4-FFF2-40B4-BE49-F238E27FC236}">
                <a16:creationId xmlns:a16="http://schemas.microsoft.com/office/drawing/2014/main" id="{7B131E36-68C4-F30F-D645-2942E9506D45}"/>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71521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Fire Extinguisher Use</a:t>
            </a:r>
          </a:p>
        </p:txBody>
      </p:sp>
      <p:sp>
        <p:nvSpPr>
          <p:cNvPr id="3" name="TextBox 2"/>
          <p:cNvSpPr txBox="1"/>
          <p:nvPr/>
        </p:nvSpPr>
        <p:spPr>
          <a:xfrm>
            <a:off x="284479" y="1097280"/>
            <a:ext cx="10907395" cy="1107996"/>
          </a:xfrm>
          <a:prstGeom prst="rect">
            <a:avLst/>
          </a:prstGeom>
          <a:noFill/>
        </p:spPr>
        <p:txBody>
          <a:bodyPr wrap="square" rtlCol="0">
            <a:spAutoFit/>
          </a:bodyPr>
          <a:lstStyle/>
          <a:p>
            <a:r>
              <a:rPr lang="en-CA" sz="2400" b="1" dirty="0">
                <a:solidFill>
                  <a:schemeClr val="bg1"/>
                </a:solidFill>
              </a:rPr>
              <a:t>When it is time to use the extinguisher on a fire, just remember to P.A.S.S.!</a:t>
            </a:r>
          </a:p>
          <a:p>
            <a:endParaRPr lang="en-CA" sz="2400" b="1" dirty="0">
              <a:solidFill>
                <a:schemeClr val="bg1"/>
              </a:solidFill>
            </a:endParaRPr>
          </a:p>
          <a:p>
            <a:endParaRPr lang="en-US" dirty="0"/>
          </a:p>
        </p:txBody>
      </p:sp>
      <p:pic>
        <p:nvPicPr>
          <p:cNvPr id="5" name="Picture 4" descr="A close-up of a fire extinguisher&#10;&#10;AI-generated content may be incorrect.">
            <a:extLst>
              <a:ext uri="{FF2B5EF4-FFF2-40B4-BE49-F238E27FC236}">
                <a16:creationId xmlns:a16="http://schemas.microsoft.com/office/drawing/2014/main" id="{CD5367E7-96E6-E416-8AF9-94D4978F9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03" y="1790348"/>
            <a:ext cx="11196121" cy="3676564"/>
          </a:xfrm>
          <a:prstGeom prst="rect">
            <a:avLst/>
          </a:prstGeom>
        </p:spPr>
      </p:pic>
      <p:sp>
        <p:nvSpPr>
          <p:cNvPr id="6" name="Slide Number Placeholder 2">
            <a:extLst>
              <a:ext uri="{FF2B5EF4-FFF2-40B4-BE49-F238E27FC236}">
                <a16:creationId xmlns:a16="http://schemas.microsoft.com/office/drawing/2014/main" id="{38ABCD32-C15E-2242-7070-D4E3DB7BF70E}"/>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251787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Fire Extinguisher Use</a:t>
            </a:r>
          </a:p>
        </p:txBody>
      </p:sp>
      <p:sp>
        <p:nvSpPr>
          <p:cNvPr id="3" name="TextBox 2"/>
          <p:cNvSpPr txBox="1"/>
          <p:nvPr/>
        </p:nvSpPr>
        <p:spPr>
          <a:xfrm>
            <a:off x="233680" y="1706880"/>
            <a:ext cx="11480800" cy="3323987"/>
          </a:xfrm>
          <a:prstGeom prst="rect">
            <a:avLst/>
          </a:prstGeom>
          <a:noFill/>
        </p:spPr>
        <p:txBody>
          <a:bodyPr wrap="square" rtlCol="0">
            <a:spAutoFit/>
          </a:bodyPr>
          <a:lstStyle/>
          <a:p>
            <a:r>
              <a:rPr lang="en-US" sz="2400" b="1" dirty="0">
                <a:solidFill>
                  <a:schemeClr val="bg1"/>
                </a:solidFill>
              </a:rPr>
              <a:t>Tips and Tricks:</a:t>
            </a:r>
          </a:p>
          <a:p>
            <a:pPr marL="342900" indent="-342900">
              <a:buFont typeface="Arial" panose="020B0604020202020204" pitchFamily="34" charset="0"/>
              <a:buChar char="•"/>
            </a:pPr>
            <a:r>
              <a:rPr lang="en-US" sz="2400" dirty="0">
                <a:solidFill>
                  <a:schemeClr val="bg1"/>
                </a:solidFill>
              </a:rPr>
              <a:t>Take a few breaths before acting!</a:t>
            </a:r>
          </a:p>
          <a:p>
            <a:pPr marL="342900" indent="-342900">
              <a:buFont typeface="Arial" panose="020B0604020202020204" pitchFamily="34" charset="0"/>
              <a:buChar char="•"/>
            </a:pPr>
            <a:r>
              <a:rPr lang="en-US" sz="2400" dirty="0">
                <a:solidFill>
                  <a:schemeClr val="bg1"/>
                </a:solidFill>
              </a:rPr>
              <a:t>Take a brief moment and assess the situation!</a:t>
            </a:r>
          </a:p>
          <a:p>
            <a:pPr marL="342900" indent="-342900">
              <a:buFont typeface="Arial" panose="020B0604020202020204" pitchFamily="34" charset="0"/>
              <a:buChar char="•"/>
            </a:pPr>
            <a:r>
              <a:rPr lang="en-US" sz="2400" dirty="0">
                <a:solidFill>
                  <a:schemeClr val="bg1"/>
                </a:solidFill>
              </a:rPr>
              <a:t>Check the gauge!</a:t>
            </a:r>
          </a:p>
          <a:p>
            <a:pPr marL="342900" indent="-342900">
              <a:buFont typeface="Arial" panose="020B0604020202020204" pitchFamily="34" charset="0"/>
              <a:buChar char="•"/>
            </a:pPr>
            <a:r>
              <a:rPr lang="en-US" sz="2400" dirty="0">
                <a:solidFill>
                  <a:schemeClr val="bg1"/>
                </a:solidFill>
              </a:rPr>
              <a:t>Check the label!</a:t>
            </a:r>
          </a:p>
          <a:p>
            <a:pPr marL="342900" indent="-342900">
              <a:buFont typeface="Arial" panose="020B0604020202020204" pitchFamily="34" charset="0"/>
              <a:buChar char="•"/>
            </a:pPr>
            <a:r>
              <a:rPr lang="en-US" sz="2400" b="1" dirty="0">
                <a:solidFill>
                  <a:schemeClr val="bg1"/>
                </a:solidFill>
              </a:rPr>
              <a:t>DO NOT</a:t>
            </a:r>
            <a:r>
              <a:rPr lang="en-US" sz="2400" dirty="0">
                <a:solidFill>
                  <a:schemeClr val="bg1"/>
                </a:solidFill>
              </a:rPr>
              <a:t> aim for the flames themselves!</a:t>
            </a:r>
          </a:p>
          <a:p>
            <a:pPr marL="342900" indent="-342900">
              <a:buFont typeface="Arial" panose="020B0604020202020204" pitchFamily="34" charset="0"/>
              <a:buChar char="•"/>
            </a:pPr>
            <a:r>
              <a:rPr lang="en-US" sz="2400" b="1" dirty="0">
                <a:solidFill>
                  <a:schemeClr val="bg1"/>
                </a:solidFill>
              </a:rPr>
              <a:t>REMEMBER:</a:t>
            </a:r>
            <a:r>
              <a:rPr lang="en-US" sz="2400" dirty="0">
                <a:solidFill>
                  <a:schemeClr val="bg1"/>
                </a:solidFill>
              </a:rPr>
              <a:t> Your safety comes first!</a:t>
            </a:r>
            <a:endParaRPr lang="en-US" sz="2400" b="1"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a:p>
            <a:endParaRPr lang="en-US" dirty="0"/>
          </a:p>
        </p:txBody>
      </p:sp>
      <p:sp>
        <p:nvSpPr>
          <p:cNvPr id="4" name="Slide Number Placeholder 2">
            <a:extLst>
              <a:ext uri="{FF2B5EF4-FFF2-40B4-BE49-F238E27FC236}">
                <a16:creationId xmlns:a16="http://schemas.microsoft.com/office/drawing/2014/main" id="{14CFE6A5-F19A-A3BB-985A-265F020BAEF9}"/>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346750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Fire Extinguisher Use</a:t>
            </a:r>
          </a:p>
        </p:txBody>
      </p:sp>
      <p:sp>
        <p:nvSpPr>
          <p:cNvPr id="3" name="TextBox 2"/>
          <p:cNvSpPr txBox="1"/>
          <p:nvPr/>
        </p:nvSpPr>
        <p:spPr>
          <a:xfrm>
            <a:off x="284480" y="1097280"/>
            <a:ext cx="7802880" cy="584775"/>
          </a:xfrm>
          <a:prstGeom prst="rect">
            <a:avLst/>
          </a:prstGeom>
          <a:noFill/>
        </p:spPr>
        <p:txBody>
          <a:bodyPr wrap="square" rtlCol="0">
            <a:spAutoFit/>
          </a:bodyPr>
          <a:lstStyle/>
          <a:p>
            <a:r>
              <a:rPr lang="en-US" sz="3200" b="1" dirty="0">
                <a:solidFill>
                  <a:schemeClr val="bg1"/>
                </a:solidFill>
              </a:rPr>
              <a:t>Summary</a:t>
            </a:r>
          </a:p>
        </p:txBody>
      </p:sp>
      <p:pic>
        <p:nvPicPr>
          <p:cNvPr id="4" name="Picture 3" descr="A close-up of a fire extinguisher&#10;&#10;AI-generated content may be incorrect.">
            <a:extLst>
              <a:ext uri="{FF2B5EF4-FFF2-40B4-BE49-F238E27FC236}">
                <a16:creationId xmlns:a16="http://schemas.microsoft.com/office/drawing/2014/main" id="{1556BA92-1183-0632-41F1-AE8104E6F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03" y="1790348"/>
            <a:ext cx="11196121" cy="3676564"/>
          </a:xfrm>
          <a:prstGeom prst="rect">
            <a:avLst/>
          </a:prstGeom>
        </p:spPr>
      </p:pic>
      <p:sp>
        <p:nvSpPr>
          <p:cNvPr id="5" name="Slide Number Placeholder 2">
            <a:extLst>
              <a:ext uri="{FF2B5EF4-FFF2-40B4-BE49-F238E27FC236}">
                <a16:creationId xmlns:a16="http://schemas.microsoft.com/office/drawing/2014/main" id="{BFF29B90-A704-1771-A26A-1AA27D240495}"/>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47</a:t>
            </a:fld>
            <a:endParaRPr lang="en-US" dirty="0"/>
          </a:p>
        </p:txBody>
      </p:sp>
    </p:spTree>
    <p:extLst>
      <p:ext uri="{BB962C8B-B14F-4D97-AF65-F5344CB8AC3E}">
        <p14:creationId xmlns:p14="http://schemas.microsoft.com/office/powerpoint/2010/main" val="258909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ED2C1-6EAB-10E0-008B-7E6225EDF14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BE5366D-EA48-C65E-922E-B301D72DBEA0}"/>
              </a:ext>
            </a:extLst>
          </p:cNvPr>
          <p:cNvSpPr txBox="1">
            <a:spLocks/>
          </p:cNvSpPr>
          <p:nvPr/>
        </p:nvSpPr>
        <p:spPr>
          <a:xfrm>
            <a:off x="1000760" y="2305050"/>
            <a:ext cx="10469880" cy="300863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CA" sz="6000" dirty="0">
                <a:latin typeface="Franklin Gothic Book" panose="020B0503020102020204" pitchFamily="34" charset="0"/>
              </a:rPr>
              <a:t>Questions?</a:t>
            </a:r>
          </a:p>
        </p:txBody>
      </p:sp>
    </p:spTree>
    <p:extLst>
      <p:ext uri="{BB962C8B-B14F-4D97-AF65-F5344CB8AC3E}">
        <p14:creationId xmlns:p14="http://schemas.microsoft.com/office/powerpoint/2010/main" val="181979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34085" y="1438275"/>
            <a:ext cx="10469880" cy="300863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6000" dirty="0"/>
              <a:t>Paper Fire Simulation</a:t>
            </a:r>
            <a:endParaRPr lang="en-CA" sz="6000" dirty="0">
              <a:latin typeface="Franklin Gothic Book" panose="020B0503020102020204" pitchFamily="34" charset="0"/>
            </a:endParaRPr>
          </a:p>
        </p:txBody>
      </p:sp>
      <p:pic>
        <p:nvPicPr>
          <p:cNvPr id="3" name="Picture 2" descr="A black and grey text&#10;&#10;AI-generated content may be incorrect.">
            <a:extLst>
              <a:ext uri="{FF2B5EF4-FFF2-40B4-BE49-F238E27FC236}">
                <a16:creationId xmlns:a16="http://schemas.microsoft.com/office/drawing/2014/main" id="{5D48D49D-B834-7A8B-6C1A-B640BD3A4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802" y="3566094"/>
            <a:ext cx="5715495" cy="1516511"/>
          </a:xfrm>
          <a:prstGeom prst="rect">
            <a:avLst/>
          </a:prstGeom>
        </p:spPr>
      </p:pic>
    </p:spTree>
    <p:extLst>
      <p:ext uri="{BB962C8B-B14F-4D97-AF65-F5344CB8AC3E}">
        <p14:creationId xmlns:p14="http://schemas.microsoft.com/office/powerpoint/2010/main" val="171730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Brendan van </a:t>
            </a:r>
            <a:r>
              <a:rPr lang="en-US" dirty="0" err="1"/>
              <a:t>Dreumel</a:t>
            </a:r>
            <a:endParaRPr lang="en-US" dirty="0"/>
          </a:p>
        </p:txBody>
      </p:sp>
      <p:sp>
        <p:nvSpPr>
          <p:cNvPr id="3" name="Slide Number Placeholder 2"/>
          <p:cNvSpPr>
            <a:spLocks noGrp="1"/>
          </p:cNvSpPr>
          <p:nvPr>
            <p:ph type="sldNum" sz="quarter" idx="4294967295"/>
          </p:nvPr>
        </p:nvSpPr>
        <p:spPr>
          <a:xfrm>
            <a:off x="9448800" y="6356350"/>
            <a:ext cx="2743200" cy="365125"/>
          </a:xfrm>
        </p:spPr>
        <p:txBody>
          <a:bodyPr/>
          <a:lstStyle/>
          <a:p>
            <a:fld id="{48F63A3B-78C7-47BE-AE5E-E10140E04643}" type="slidenum">
              <a:rPr lang="en-US" smtClean="0"/>
              <a:t>5</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4168" y="1159933"/>
            <a:ext cx="3403600" cy="453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91" t="884" r="14362" b="-884"/>
          <a:stretch>
            <a:fillRect/>
          </a:stretch>
        </p:blipFill>
        <p:spPr bwMode="auto">
          <a:xfrm>
            <a:off x="328982" y="1159933"/>
            <a:ext cx="3641725" cy="453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73" r="-441"/>
          <a:stretch>
            <a:fillRect/>
          </a:stretch>
        </p:blipFill>
        <p:spPr bwMode="auto">
          <a:xfrm>
            <a:off x="4391634" y="1159933"/>
            <a:ext cx="3646857" cy="453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09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69154-3A5D-C8EC-433F-DB80BB5F774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5D2A470-7830-FA17-31A8-1CFD8232787A}"/>
              </a:ext>
            </a:extLst>
          </p:cNvPr>
          <p:cNvSpPr txBox="1">
            <a:spLocks/>
          </p:cNvSpPr>
          <p:nvPr/>
        </p:nvSpPr>
        <p:spPr>
          <a:xfrm>
            <a:off x="934085" y="1438275"/>
            <a:ext cx="10469880" cy="300863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6000" dirty="0">
                <a:latin typeface="Franklin Gothic Book" panose="020B0503020102020204" pitchFamily="34" charset="0"/>
              </a:rPr>
              <a:t>Grease and Electrical</a:t>
            </a:r>
          </a:p>
          <a:p>
            <a:pPr algn="ctr"/>
            <a:r>
              <a:rPr lang="en-US" sz="6000" dirty="0">
                <a:latin typeface="Franklin Gothic Book" panose="020B0503020102020204" pitchFamily="34" charset="0"/>
              </a:rPr>
              <a:t>Fire Simulation</a:t>
            </a:r>
            <a:endParaRPr lang="en-CA" sz="6000" dirty="0">
              <a:latin typeface="Franklin Gothic Book" panose="020B0503020102020204" pitchFamily="34" charset="0"/>
            </a:endParaRPr>
          </a:p>
        </p:txBody>
      </p:sp>
      <p:pic>
        <p:nvPicPr>
          <p:cNvPr id="3" name="Picture 2" descr="A black and grey text&#10;&#10;AI-generated content may be incorrect.">
            <a:extLst>
              <a:ext uri="{FF2B5EF4-FFF2-40B4-BE49-F238E27FC236}">
                <a16:creationId xmlns:a16="http://schemas.microsoft.com/office/drawing/2014/main" id="{FDA79991-B426-EF67-BA0D-72B405ABD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802" y="3566094"/>
            <a:ext cx="5715495" cy="1516511"/>
          </a:xfrm>
          <a:prstGeom prst="rect">
            <a:avLst/>
          </a:prstGeom>
        </p:spPr>
      </p:pic>
    </p:spTree>
    <p:extLst>
      <p:ext uri="{BB962C8B-B14F-4D97-AF65-F5344CB8AC3E}">
        <p14:creationId xmlns:p14="http://schemas.microsoft.com/office/powerpoint/2010/main" val="2071693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1C8C70-469B-3D3B-FF57-C3114936A9BB}"/>
              </a:ext>
            </a:extLst>
          </p:cNvPr>
          <p:cNvSpPr>
            <a:spLocks noGrp="1"/>
          </p:cNvSpPr>
          <p:nvPr>
            <p:ph type="ctrTitle"/>
          </p:nvPr>
        </p:nvSpPr>
        <p:spPr>
          <a:xfrm>
            <a:off x="1483360" y="1609989"/>
            <a:ext cx="9144000" cy="1634089"/>
          </a:xfrm>
        </p:spPr>
        <p:txBody>
          <a:bodyPr/>
          <a:lstStyle/>
          <a:p>
            <a:r>
              <a:rPr lang="en-US" dirty="0"/>
              <a:t>Section 7</a:t>
            </a:r>
            <a:endParaRPr lang="en-CA" dirty="0"/>
          </a:p>
        </p:txBody>
      </p:sp>
      <p:sp>
        <p:nvSpPr>
          <p:cNvPr id="16" name="Subtitle 15">
            <a:extLst>
              <a:ext uri="{FF2B5EF4-FFF2-40B4-BE49-F238E27FC236}">
                <a16:creationId xmlns:a16="http://schemas.microsoft.com/office/drawing/2014/main" id="{855A5642-1B9F-450E-D2A4-FBADB727ED66}"/>
              </a:ext>
            </a:extLst>
          </p:cNvPr>
          <p:cNvSpPr>
            <a:spLocks noGrp="1"/>
          </p:cNvSpPr>
          <p:nvPr>
            <p:ph type="subTitle" idx="1"/>
          </p:nvPr>
        </p:nvSpPr>
        <p:spPr>
          <a:xfrm>
            <a:off x="1493520" y="3362782"/>
            <a:ext cx="9144000" cy="1655762"/>
          </a:xfrm>
        </p:spPr>
        <p:txBody>
          <a:bodyPr/>
          <a:lstStyle/>
          <a:p>
            <a:r>
              <a:rPr lang="en-US" dirty="0"/>
              <a:t>Fire Extinguisher Inspection</a:t>
            </a:r>
            <a:endParaRPr lang="en-CA" dirty="0"/>
          </a:p>
        </p:txBody>
      </p:sp>
      <p:sp>
        <p:nvSpPr>
          <p:cNvPr id="2" name="Slide Number Placeholder 2">
            <a:extLst>
              <a:ext uri="{FF2B5EF4-FFF2-40B4-BE49-F238E27FC236}">
                <a16:creationId xmlns:a16="http://schemas.microsoft.com/office/drawing/2014/main" id="{59122CEA-CD8D-774C-25C0-69D2C52DDCF2}"/>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302968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Fire Extinguisher Inspection</a:t>
            </a:r>
          </a:p>
        </p:txBody>
      </p:sp>
      <p:sp>
        <p:nvSpPr>
          <p:cNvPr id="3" name="TextBox 2"/>
          <p:cNvSpPr txBox="1"/>
          <p:nvPr/>
        </p:nvSpPr>
        <p:spPr>
          <a:xfrm>
            <a:off x="274320" y="1798320"/>
            <a:ext cx="11338560" cy="3416320"/>
          </a:xfrm>
          <a:prstGeom prst="rect">
            <a:avLst/>
          </a:prstGeom>
          <a:noFill/>
        </p:spPr>
        <p:txBody>
          <a:bodyPr wrap="square" rtlCol="0">
            <a:spAutoFit/>
          </a:bodyPr>
          <a:lstStyle/>
          <a:p>
            <a:pPr marL="342900" indent="-342900" fontAlgn="base">
              <a:buFont typeface="Arial" panose="020B0604020202020204" pitchFamily="34" charset="0"/>
              <a:buChar char="•"/>
            </a:pPr>
            <a:r>
              <a:rPr lang="en-CA" sz="2400" dirty="0">
                <a:solidFill>
                  <a:schemeClr val="bg1"/>
                </a:solidFill>
              </a:rPr>
              <a:t>Fire extinguishers must be maintained on a regular basis to insure their proper operation. </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r>
              <a:rPr lang="en-CA" sz="2400" dirty="0">
                <a:solidFill>
                  <a:schemeClr val="bg1"/>
                </a:solidFill>
              </a:rPr>
              <a:t>The owner or occupant of the property are responsible for arranging fire extinguishers' maintenance.</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r>
              <a:rPr lang="en-CA" sz="2400" dirty="0">
                <a:solidFill>
                  <a:schemeClr val="bg1"/>
                </a:solidFill>
              </a:rPr>
              <a:t>Fire extinguishers must be inspected or given a "quick check" every 30 days. </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p:txBody>
      </p:sp>
      <p:sp>
        <p:nvSpPr>
          <p:cNvPr id="4" name="Slide Number Placeholder 2">
            <a:extLst>
              <a:ext uri="{FF2B5EF4-FFF2-40B4-BE49-F238E27FC236}">
                <a16:creationId xmlns:a16="http://schemas.microsoft.com/office/drawing/2014/main" id="{38397C30-52E5-837C-715F-598314ADCF0E}"/>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52</a:t>
            </a:fld>
            <a:endParaRPr lang="en-US" dirty="0"/>
          </a:p>
        </p:txBody>
      </p:sp>
    </p:spTree>
    <p:extLst>
      <p:ext uri="{BB962C8B-B14F-4D97-AF65-F5344CB8AC3E}">
        <p14:creationId xmlns:p14="http://schemas.microsoft.com/office/powerpoint/2010/main" val="19058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Fire Extinguisher Inspection</a:t>
            </a:r>
          </a:p>
        </p:txBody>
      </p:sp>
      <p:sp>
        <p:nvSpPr>
          <p:cNvPr id="3" name="TextBox 2"/>
          <p:cNvSpPr txBox="1"/>
          <p:nvPr/>
        </p:nvSpPr>
        <p:spPr>
          <a:xfrm>
            <a:off x="274320" y="1198880"/>
            <a:ext cx="11338560" cy="4708981"/>
          </a:xfrm>
          <a:prstGeom prst="rect">
            <a:avLst/>
          </a:prstGeom>
          <a:noFill/>
        </p:spPr>
        <p:txBody>
          <a:bodyPr wrap="square" rtlCol="0">
            <a:spAutoFit/>
          </a:bodyPr>
          <a:lstStyle/>
          <a:p>
            <a:pPr fontAlgn="base"/>
            <a:r>
              <a:rPr lang="en-CA" sz="2600" dirty="0">
                <a:solidFill>
                  <a:schemeClr val="bg1"/>
                </a:solidFill>
              </a:rPr>
              <a:t>For most extinguishers, the “quick check” can be accomplished by answering these questions:</a:t>
            </a:r>
          </a:p>
          <a:p>
            <a:pPr fontAlgn="base"/>
            <a:endParaRPr lang="en-CA" sz="2000" dirty="0">
              <a:solidFill>
                <a:schemeClr val="bg1"/>
              </a:solidFill>
            </a:endParaRPr>
          </a:p>
          <a:p>
            <a:pPr marL="742950" lvl="1" indent="-342900" fontAlgn="base">
              <a:buFont typeface="Arial" panose="020B0604020202020204" pitchFamily="34" charset="0"/>
              <a:buChar char="•"/>
            </a:pPr>
            <a:r>
              <a:rPr lang="en-CA" sz="2000" dirty="0">
                <a:solidFill>
                  <a:schemeClr val="bg1"/>
                </a:solidFill>
              </a:rPr>
              <a:t>Is the extinguisher in the correction location?</a:t>
            </a:r>
          </a:p>
          <a:p>
            <a:pPr marL="742950" lvl="1" indent="-342900" fontAlgn="base">
              <a:buFont typeface="Arial" panose="020B0604020202020204" pitchFamily="34" charset="0"/>
              <a:buChar char="•"/>
            </a:pPr>
            <a:r>
              <a:rPr lang="en-CA" sz="2000" dirty="0">
                <a:solidFill>
                  <a:schemeClr val="bg1"/>
                </a:solidFill>
              </a:rPr>
              <a:t>Is the tamper seal in place?</a:t>
            </a:r>
          </a:p>
          <a:p>
            <a:pPr marL="742950" lvl="1" indent="-342900" fontAlgn="base">
              <a:buFont typeface="Arial" panose="020B0604020202020204" pitchFamily="34" charset="0"/>
              <a:buChar char="•"/>
            </a:pPr>
            <a:r>
              <a:rPr lang="en-CA" sz="2000" dirty="0">
                <a:solidFill>
                  <a:schemeClr val="bg1"/>
                </a:solidFill>
              </a:rPr>
              <a:t>Is there any visible damage?</a:t>
            </a:r>
          </a:p>
          <a:p>
            <a:pPr marL="742950" lvl="1" indent="-342900" fontAlgn="base">
              <a:buFont typeface="Arial" panose="020B0604020202020204" pitchFamily="34" charset="0"/>
              <a:buChar char="•"/>
            </a:pPr>
            <a:r>
              <a:rPr lang="en-CA" sz="2000" dirty="0">
                <a:solidFill>
                  <a:schemeClr val="bg1"/>
                </a:solidFill>
              </a:rPr>
              <a:t>Is it visible and accessible?</a:t>
            </a:r>
          </a:p>
          <a:p>
            <a:pPr marL="742950" lvl="1" indent="-342900" fontAlgn="base">
              <a:buFont typeface="Arial" panose="020B0604020202020204" pitchFamily="34" charset="0"/>
              <a:buChar char="•"/>
            </a:pPr>
            <a:r>
              <a:rPr lang="en-CA" sz="2000" dirty="0">
                <a:solidFill>
                  <a:schemeClr val="bg1"/>
                </a:solidFill>
              </a:rPr>
              <a:t>Does the gauge or pressure indicator show the correct pressure?</a:t>
            </a:r>
          </a:p>
          <a:p>
            <a:pPr marL="742950" lvl="1" indent="-342900" fontAlgn="base">
              <a:buFont typeface="Arial" panose="020B0604020202020204" pitchFamily="34" charset="0"/>
              <a:buChar char="•"/>
            </a:pPr>
            <a:r>
              <a:rPr lang="en-CA" sz="2000" dirty="0">
                <a:solidFill>
                  <a:schemeClr val="bg1"/>
                </a:solidFill>
              </a:rPr>
              <a:t>For Carbon dioxide fire extinguishers,  you should perform a heft test (lift and confirm it is full) or weigh the extinguisher and compare to the full weight stamped on the valve.</a:t>
            </a:r>
          </a:p>
          <a:p>
            <a:pPr marL="742950" lvl="1" indent="-342900" fontAlgn="base">
              <a:buFont typeface="Arial" panose="020B0604020202020204" pitchFamily="34" charset="0"/>
              <a:buChar char="•"/>
            </a:pPr>
            <a:r>
              <a:rPr lang="en-CA" sz="2000" dirty="0">
                <a:solidFill>
                  <a:schemeClr val="bg1"/>
                </a:solidFill>
              </a:rPr>
              <a:t>Check the end of the discharge hose to ensure it is not plugged with debris or?</a:t>
            </a:r>
          </a:p>
          <a:p>
            <a:pPr marL="742950" lvl="1" indent="-342900" fontAlgn="base">
              <a:buFont typeface="Arial" panose="020B0604020202020204" pitchFamily="34" charset="0"/>
              <a:buChar char="•"/>
            </a:pPr>
            <a:r>
              <a:rPr lang="en-CA" sz="2000" dirty="0">
                <a:solidFill>
                  <a:schemeClr val="bg1"/>
                </a:solidFill>
              </a:rPr>
              <a:t>Upon completion, sign the back of the tag for the month and record in your fire log book.</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p:txBody>
      </p:sp>
      <p:sp>
        <p:nvSpPr>
          <p:cNvPr id="4" name="Slide Number Placeholder 2">
            <a:extLst>
              <a:ext uri="{FF2B5EF4-FFF2-40B4-BE49-F238E27FC236}">
                <a16:creationId xmlns:a16="http://schemas.microsoft.com/office/drawing/2014/main" id="{5E38E230-0E2E-4AA4-EF4B-218B83EADFAC}"/>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53</a:t>
            </a:fld>
            <a:endParaRPr lang="en-US" dirty="0"/>
          </a:p>
        </p:txBody>
      </p:sp>
    </p:spTree>
    <p:extLst>
      <p:ext uri="{BB962C8B-B14F-4D97-AF65-F5344CB8AC3E}">
        <p14:creationId xmlns:p14="http://schemas.microsoft.com/office/powerpoint/2010/main" val="280782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Fire Extinguisher Inspection</a:t>
            </a:r>
          </a:p>
        </p:txBody>
      </p:sp>
      <p:sp>
        <p:nvSpPr>
          <p:cNvPr id="3" name="TextBox 2"/>
          <p:cNvSpPr txBox="1"/>
          <p:nvPr/>
        </p:nvSpPr>
        <p:spPr>
          <a:xfrm>
            <a:off x="274320" y="1198880"/>
            <a:ext cx="11338560" cy="4431983"/>
          </a:xfrm>
          <a:prstGeom prst="rect">
            <a:avLst/>
          </a:prstGeom>
          <a:noFill/>
        </p:spPr>
        <p:txBody>
          <a:bodyPr wrap="square" rtlCol="0">
            <a:spAutoFit/>
          </a:bodyPr>
          <a:lstStyle/>
          <a:p>
            <a:r>
              <a:rPr lang="en-US" sz="2600" b="1" dirty="0">
                <a:solidFill>
                  <a:schemeClr val="bg1"/>
                </a:solidFill>
              </a:rPr>
              <a:t>Fire Extinguisher Maintenance </a:t>
            </a:r>
          </a:p>
          <a:p>
            <a:pPr marL="457200" indent="-457200" fontAlgn="base">
              <a:buFont typeface="Arial" panose="020B0604020202020204" pitchFamily="34" charset="0"/>
              <a:buChar char="•"/>
            </a:pPr>
            <a:r>
              <a:rPr lang="en-CA" sz="2600" dirty="0">
                <a:solidFill>
                  <a:schemeClr val="bg1"/>
                </a:solidFill>
              </a:rPr>
              <a:t>In addition, fire extinguishers must be maintained annually in accordance with local, provincial and national codes and regulations. </a:t>
            </a:r>
          </a:p>
          <a:p>
            <a:pPr marL="457200" indent="-457200" fontAlgn="base">
              <a:buFont typeface="Arial" panose="020B0604020202020204" pitchFamily="34" charset="0"/>
              <a:buChar char="•"/>
            </a:pPr>
            <a:r>
              <a:rPr lang="en-CA" sz="2600" dirty="0">
                <a:solidFill>
                  <a:schemeClr val="bg1"/>
                </a:solidFill>
              </a:rPr>
              <a:t>This is a thorough examination of the fire extinguisher's mechanical parts; fire extinguishing agent and pressurization. </a:t>
            </a:r>
          </a:p>
          <a:p>
            <a:pPr marL="457200" indent="-457200" fontAlgn="base">
              <a:buFont typeface="Arial" panose="020B0604020202020204" pitchFamily="34" charset="0"/>
              <a:buChar char="•"/>
            </a:pPr>
            <a:r>
              <a:rPr lang="en-CA" sz="2600" dirty="0">
                <a:solidFill>
                  <a:schemeClr val="bg1"/>
                </a:solidFill>
              </a:rPr>
              <a:t>Your fire equipment professional is the ideal person to perform the annual maintenance because they have the appropriate servicing manuals, tools, recharge materials, parts, lubricants, and the necessary training and experience.</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p:txBody>
      </p:sp>
      <p:sp>
        <p:nvSpPr>
          <p:cNvPr id="4" name="Slide Number Placeholder 2">
            <a:extLst>
              <a:ext uri="{FF2B5EF4-FFF2-40B4-BE49-F238E27FC236}">
                <a16:creationId xmlns:a16="http://schemas.microsoft.com/office/drawing/2014/main" id="{BF0A8E79-94F5-5984-BEFC-47C5698D63F7}"/>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54</a:t>
            </a:fld>
            <a:endParaRPr lang="en-US" dirty="0"/>
          </a:p>
        </p:txBody>
      </p:sp>
    </p:spTree>
    <p:extLst>
      <p:ext uri="{BB962C8B-B14F-4D97-AF65-F5344CB8AC3E}">
        <p14:creationId xmlns:p14="http://schemas.microsoft.com/office/powerpoint/2010/main" val="106707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Fire Extinguisher Inspection</a:t>
            </a:r>
          </a:p>
        </p:txBody>
      </p:sp>
      <p:sp>
        <p:nvSpPr>
          <p:cNvPr id="3" name="TextBox 2"/>
          <p:cNvSpPr txBox="1"/>
          <p:nvPr/>
        </p:nvSpPr>
        <p:spPr>
          <a:xfrm>
            <a:off x="274320" y="1198880"/>
            <a:ext cx="11338560" cy="4708981"/>
          </a:xfrm>
          <a:prstGeom prst="rect">
            <a:avLst/>
          </a:prstGeom>
          <a:noFill/>
        </p:spPr>
        <p:txBody>
          <a:bodyPr wrap="square" rtlCol="0">
            <a:spAutoFit/>
          </a:bodyPr>
          <a:lstStyle/>
          <a:p>
            <a:r>
              <a:rPr lang="en-US" sz="2800" b="1" dirty="0">
                <a:solidFill>
                  <a:schemeClr val="bg1"/>
                </a:solidFill>
              </a:rPr>
              <a:t>Summary</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Fire extinguishers must be given a “</a:t>
            </a:r>
            <a:r>
              <a:rPr lang="en-US" sz="2800" b="1" dirty="0">
                <a:solidFill>
                  <a:schemeClr val="bg1"/>
                </a:solidFill>
              </a:rPr>
              <a:t>quick check</a:t>
            </a:r>
            <a:r>
              <a:rPr lang="en-US" sz="2800" dirty="0">
                <a:solidFill>
                  <a:schemeClr val="bg1"/>
                </a:solidFill>
              </a:rPr>
              <a:t>” every 30 days.</a:t>
            </a:r>
          </a:p>
          <a:p>
            <a:r>
              <a:rPr lang="en-US" sz="2800" dirty="0">
                <a:solidFill>
                  <a:schemeClr val="bg1"/>
                </a:solidFill>
              </a:rPr>
              <a:t> </a:t>
            </a:r>
          </a:p>
          <a:p>
            <a:pPr marL="457200" indent="-457200">
              <a:buFont typeface="Arial" panose="020B0604020202020204" pitchFamily="34" charset="0"/>
              <a:buChar char="•"/>
            </a:pPr>
            <a:r>
              <a:rPr lang="en-US" sz="2800" dirty="0">
                <a:solidFill>
                  <a:schemeClr val="bg1"/>
                </a:solidFill>
              </a:rPr>
              <a:t>Arranging fire extinguisher maintenance falls on the owner and occupants of the property.</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Extinguishers must be inspected and maintained </a:t>
            </a:r>
            <a:r>
              <a:rPr lang="en-US" sz="2800" b="1" dirty="0">
                <a:solidFill>
                  <a:schemeClr val="bg1"/>
                </a:solidFill>
              </a:rPr>
              <a:t>annually</a:t>
            </a:r>
            <a:r>
              <a:rPr lang="en-US" sz="2800" dirty="0">
                <a:solidFill>
                  <a:schemeClr val="bg1"/>
                </a:solidFill>
              </a:rPr>
              <a:t> by a </a:t>
            </a:r>
            <a:r>
              <a:rPr lang="en-US" sz="2800" b="1" dirty="0">
                <a:solidFill>
                  <a:schemeClr val="bg1"/>
                </a:solidFill>
              </a:rPr>
              <a:t>professional</a:t>
            </a:r>
            <a:r>
              <a:rPr lang="en-US" sz="2800" dirty="0">
                <a:solidFill>
                  <a:schemeClr val="bg1"/>
                </a:solidFill>
              </a:rPr>
              <a:t> </a:t>
            </a:r>
          </a:p>
          <a:p>
            <a:pPr marL="342900" indent="-342900" fontAlgn="base">
              <a:buFont typeface="Arial" panose="020B0604020202020204" pitchFamily="34" charset="0"/>
              <a:buChar char="•"/>
            </a:pPr>
            <a:endParaRPr lang="en-CA" sz="2400" dirty="0">
              <a:solidFill>
                <a:schemeClr val="bg1"/>
              </a:solidFill>
            </a:endParaRPr>
          </a:p>
          <a:p>
            <a:pPr marL="342900" indent="-342900" fontAlgn="base">
              <a:buFont typeface="Arial" panose="020B0604020202020204" pitchFamily="34" charset="0"/>
              <a:buChar char="•"/>
            </a:pPr>
            <a:endParaRPr lang="en-CA" sz="2400" dirty="0">
              <a:solidFill>
                <a:schemeClr val="bg1"/>
              </a:solidFill>
            </a:endParaRPr>
          </a:p>
        </p:txBody>
      </p:sp>
      <p:sp>
        <p:nvSpPr>
          <p:cNvPr id="4" name="Slide Number Placeholder 2">
            <a:extLst>
              <a:ext uri="{FF2B5EF4-FFF2-40B4-BE49-F238E27FC236}">
                <a16:creationId xmlns:a16="http://schemas.microsoft.com/office/drawing/2014/main" id="{F912B41D-2958-FCD5-5AAE-82ADEF649493}"/>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55</a:t>
            </a:fld>
            <a:endParaRPr lang="en-US" dirty="0"/>
          </a:p>
        </p:txBody>
      </p:sp>
    </p:spTree>
    <p:extLst>
      <p:ext uri="{BB962C8B-B14F-4D97-AF65-F5344CB8AC3E}">
        <p14:creationId xmlns:p14="http://schemas.microsoft.com/office/powerpoint/2010/main" val="245117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1C8C70-469B-3D3B-FF57-C3114936A9BB}"/>
              </a:ext>
            </a:extLst>
          </p:cNvPr>
          <p:cNvSpPr>
            <a:spLocks noGrp="1"/>
          </p:cNvSpPr>
          <p:nvPr>
            <p:ph type="ctrTitle"/>
          </p:nvPr>
        </p:nvSpPr>
        <p:spPr>
          <a:xfrm>
            <a:off x="1483360" y="1609989"/>
            <a:ext cx="9144000" cy="1634089"/>
          </a:xfrm>
        </p:spPr>
        <p:txBody>
          <a:bodyPr/>
          <a:lstStyle/>
          <a:p>
            <a:r>
              <a:rPr lang="en-US" dirty="0"/>
              <a:t>Section 8</a:t>
            </a:r>
            <a:endParaRPr lang="en-CA" dirty="0"/>
          </a:p>
        </p:txBody>
      </p:sp>
      <p:sp>
        <p:nvSpPr>
          <p:cNvPr id="16" name="Subtitle 15">
            <a:extLst>
              <a:ext uri="{FF2B5EF4-FFF2-40B4-BE49-F238E27FC236}">
                <a16:creationId xmlns:a16="http://schemas.microsoft.com/office/drawing/2014/main" id="{855A5642-1B9F-450E-D2A4-FBADB727ED66}"/>
              </a:ext>
            </a:extLst>
          </p:cNvPr>
          <p:cNvSpPr>
            <a:spLocks noGrp="1"/>
          </p:cNvSpPr>
          <p:nvPr>
            <p:ph type="subTitle" idx="1"/>
          </p:nvPr>
        </p:nvSpPr>
        <p:spPr>
          <a:xfrm>
            <a:off x="1493520" y="3362782"/>
            <a:ext cx="9144000" cy="1655762"/>
          </a:xfrm>
        </p:spPr>
        <p:txBody>
          <a:bodyPr/>
          <a:lstStyle/>
          <a:p>
            <a:r>
              <a:rPr lang="en-US" dirty="0"/>
              <a:t>Evacuation Procedures</a:t>
            </a:r>
            <a:endParaRPr lang="en-CA" dirty="0"/>
          </a:p>
        </p:txBody>
      </p:sp>
      <p:sp>
        <p:nvSpPr>
          <p:cNvPr id="2" name="Slide Number Placeholder 2">
            <a:extLst>
              <a:ext uri="{FF2B5EF4-FFF2-40B4-BE49-F238E27FC236}">
                <a16:creationId xmlns:a16="http://schemas.microsoft.com/office/drawing/2014/main" id="{AD7C22B5-D1D2-F643-54B9-53454FF649EE}"/>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56</a:t>
            </a:fld>
            <a:endParaRPr lang="en-US" dirty="0"/>
          </a:p>
        </p:txBody>
      </p:sp>
    </p:spTree>
    <p:extLst>
      <p:ext uri="{BB962C8B-B14F-4D97-AF65-F5344CB8AC3E}">
        <p14:creationId xmlns:p14="http://schemas.microsoft.com/office/powerpoint/2010/main" val="207945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Evacuation Procedures</a:t>
            </a:r>
          </a:p>
        </p:txBody>
      </p:sp>
      <p:sp>
        <p:nvSpPr>
          <p:cNvPr id="3" name="TextBox 2"/>
          <p:cNvSpPr txBox="1"/>
          <p:nvPr/>
        </p:nvSpPr>
        <p:spPr>
          <a:xfrm>
            <a:off x="533400" y="989628"/>
            <a:ext cx="10525125" cy="5570756"/>
          </a:xfrm>
          <a:prstGeom prst="rect">
            <a:avLst/>
          </a:prstGeom>
          <a:noFill/>
        </p:spPr>
        <p:txBody>
          <a:bodyPr wrap="square" rtlCol="0">
            <a:spAutoFit/>
          </a:bodyPr>
          <a:lstStyle/>
          <a:p>
            <a:r>
              <a:rPr lang="en-US" sz="2000" b="1" dirty="0">
                <a:solidFill>
                  <a:schemeClr val="bg1"/>
                </a:solidFill>
              </a:rPr>
              <a:t>Emergency Procedures: Who needs to know it?</a:t>
            </a: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Supervisors </a:t>
            </a:r>
          </a:p>
          <a:p>
            <a:pPr marL="342900" indent="-342900">
              <a:buFont typeface="Arial" panose="020B0604020202020204" pitchFamily="34" charset="0"/>
              <a:buChar char="•"/>
            </a:pPr>
            <a:r>
              <a:rPr lang="en-US" sz="2000" dirty="0">
                <a:solidFill>
                  <a:schemeClr val="bg1"/>
                </a:solidFill>
              </a:rPr>
              <a:t>Building Operator</a:t>
            </a:r>
          </a:p>
          <a:p>
            <a:pPr marL="342900" indent="-342900">
              <a:buFont typeface="Arial" panose="020B0604020202020204" pitchFamily="34" charset="0"/>
              <a:buChar char="•"/>
            </a:pPr>
            <a:r>
              <a:rPr lang="en-US" sz="2000" dirty="0">
                <a:solidFill>
                  <a:schemeClr val="bg1"/>
                </a:solidFill>
              </a:rPr>
              <a:t>Security Fire Wardens</a:t>
            </a:r>
          </a:p>
          <a:p>
            <a:pPr marL="342900" indent="-342900">
              <a:buFont typeface="Arial" panose="020B0604020202020204" pitchFamily="34" charset="0"/>
              <a:buChar char="•"/>
            </a:pPr>
            <a:r>
              <a:rPr lang="en-US" sz="2000" dirty="0">
                <a:solidFill>
                  <a:schemeClr val="bg1"/>
                </a:solidFill>
              </a:rPr>
              <a:t>Occupants</a:t>
            </a:r>
          </a:p>
          <a:p>
            <a:endParaRPr lang="en-US" sz="2000" dirty="0">
              <a:solidFill>
                <a:schemeClr val="bg1"/>
              </a:solidFill>
            </a:endParaRPr>
          </a:p>
          <a:p>
            <a:r>
              <a:rPr lang="en-US" sz="2000" b="1" dirty="0">
                <a:solidFill>
                  <a:schemeClr val="bg1"/>
                </a:solidFill>
              </a:rPr>
              <a:t>A building evacuation may be necessary for a variety of reasons, such as:</a:t>
            </a:r>
          </a:p>
          <a:p>
            <a:pPr marL="342900" indent="-342900">
              <a:buFont typeface="Arial" panose="020B0604020202020204" pitchFamily="34" charset="0"/>
              <a:buChar char="•"/>
            </a:pPr>
            <a:r>
              <a:rPr lang="en-US" sz="2000" dirty="0">
                <a:solidFill>
                  <a:schemeClr val="bg1"/>
                </a:solidFill>
              </a:rPr>
              <a:t>Fire</a:t>
            </a:r>
          </a:p>
          <a:p>
            <a:pPr marL="342900" indent="-342900">
              <a:buFont typeface="Arial" panose="020B0604020202020204" pitchFamily="34" charset="0"/>
              <a:buChar char="•"/>
            </a:pPr>
            <a:r>
              <a:rPr lang="en-US" sz="2000" dirty="0">
                <a:solidFill>
                  <a:schemeClr val="bg1"/>
                </a:solidFill>
              </a:rPr>
              <a:t>Power failure </a:t>
            </a:r>
          </a:p>
          <a:p>
            <a:pPr marL="342900" indent="-342900">
              <a:buFont typeface="Arial" panose="020B0604020202020204" pitchFamily="34" charset="0"/>
              <a:buChar char="•"/>
            </a:pPr>
            <a:r>
              <a:rPr lang="en-US" sz="2000" dirty="0">
                <a:solidFill>
                  <a:schemeClr val="bg1"/>
                </a:solidFill>
              </a:rPr>
              <a:t>Bomb threat</a:t>
            </a:r>
          </a:p>
          <a:p>
            <a:pPr marL="342900" indent="-342900">
              <a:buFont typeface="Arial" panose="020B0604020202020204" pitchFamily="34" charset="0"/>
              <a:buChar char="•"/>
            </a:pPr>
            <a:r>
              <a:rPr lang="en-US" sz="2000" dirty="0">
                <a:solidFill>
                  <a:schemeClr val="bg1"/>
                </a:solidFill>
              </a:rPr>
              <a:t>Hazardous spill</a:t>
            </a:r>
          </a:p>
          <a:p>
            <a:pPr marL="342900" indent="-342900">
              <a:buFont typeface="Arial" panose="020B0604020202020204" pitchFamily="34" charset="0"/>
              <a:buChar char="•"/>
            </a:pPr>
            <a:r>
              <a:rPr lang="en-US" sz="2000" dirty="0">
                <a:solidFill>
                  <a:schemeClr val="bg1"/>
                </a:solidFill>
              </a:rPr>
              <a:t>Structural damage</a:t>
            </a:r>
          </a:p>
          <a:p>
            <a:pPr marL="342900" indent="-342900">
              <a:buFont typeface="Arial" panose="020B0604020202020204" pitchFamily="34" charset="0"/>
              <a:buChar char="•"/>
            </a:pPr>
            <a:r>
              <a:rPr lang="en-US" sz="2000" dirty="0">
                <a:solidFill>
                  <a:schemeClr val="bg1"/>
                </a:solidFill>
              </a:rPr>
              <a:t>Natural causes (i.e., earthquake) or flooding</a:t>
            </a:r>
          </a:p>
          <a:p>
            <a:r>
              <a:rPr lang="en-US" sz="2000" dirty="0">
                <a:solidFill>
                  <a:schemeClr val="bg1"/>
                </a:solidFill>
              </a:rPr>
              <a:t>An evacuation will be initiated by an alarm, by administrative decision or by management in charge of the incident. If an alarm sounds, or an evacuation notice is given via the communication system, everyone must leave the building.</a:t>
            </a:r>
          </a:p>
          <a:p>
            <a:endParaRPr lang="en-US" dirty="0"/>
          </a:p>
          <a:p>
            <a:endParaRPr lang="en-US" dirty="0"/>
          </a:p>
        </p:txBody>
      </p:sp>
      <p:sp>
        <p:nvSpPr>
          <p:cNvPr id="4" name="Slide Number Placeholder 2">
            <a:extLst>
              <a:ext uri="{FF2B5EF4-FFF2-40B4-BE49-F238E27FC236}">
                <a16:creationId xmlns:a16="http://schemas.microsoft.com/office/drawing/2014/main" id="{3C81D9AB-A4D2-FBF6-35D8-18E376FA5A32}"/>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57</a:t>
            </a:fld>
            <a:endParaRPr lang="en-US" dirty="0"/>
          </a:p>
        </p:txBody>
      </p:sp>
    </p:spTree>
    <p:extLst>
      <p:ext uri="{BB962C8B-B14F-4D97-AF65-F5344CB8AC3E}">
        <p14:creationId xmlns:p14="http://schemas.microsoft.com/office/powerpoint/2010/main" val="19385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Evacuation Procedures</a:t>
            </a:r>
          </a:p>
        </p:txBody>
      </p:sp>
      <p:sp>
        <p:nvSpPr>
          <p:cNvPr id="3" name="TextBox 2"/>
          <p:cNvSpPr txBox="1"/>
          <p:nvPr/>
        </p:nvSpPr>
        <p:spPr>
          <a:xfrm>
            <a:off x="581025" y="989628"/>
            <a:ext cx="10029826" cy="5878532"/>
          </a:xfrm>
          <a:prstGeom prst="rect">
            <a:avLst/>
          </a:prstGeom>
          <a:noFill/>
        </p:spPr>
        <p:txBody>
          <a:bodyPr wrap="square" rtlCol="0">
            <a:spAutoFit/>
          </a:bodyPr>
          <a:lstStyle/>
          <a:p>
            <a:r>
              <a:rPr lang="en-US" sz="2000" b="1" dirty="0">
                <a:solidFill>
                  <a:schemeClr val="bg1"/>
                </a:solidFill>
              </a:rPr>
              <a:t>Responders are to follow evacuation procedures when:</a:t>
            </a:r>
          </a:p>
          <a:p>
            <a:pPr marL="514350" indent="-514350">
              <a:buFont typeface="+mj-lt"/>
              <a:buAutoNum type="arabicPeriod"/>
            </a:pPr>
            <a:r>
              <a:rPr lang="en-US" sz="2000" dirty="0">
                <a:solidFill>
                  <a:schemeClr val="bg1"/>
                </a:solidFill>
              </a:rPr>
              <a:t>Discovering smoke or fire</a:t>
            </a:r>
          </a:p>
          <a:p>
            <a:pPr marL="514350" indent="-514350">
              <a:buFont typeface="+mj-lt"/>
              <a:buAutoNum type="arabicPeriod"/>
            </a:pPr>
            <a:r>
              <a:rPr lang="en-US" sz="2000" dirty="0">
                <a:solidFill>
                  <a:schemeClr val="bg1"/>
                </a:solidFill>
              </a:rPr>
              <a:t>Hearing the fire alarm</a:t>
            </a:r>
          </a:p>
          <a:p>
            <a:r>
              <a:rPr lang="en-US" sz="2000" dirty="0">
                <a:solidFill>
                  <a:schemeClr val="bg1"/>
                </a:solidFill>
              </a:rPr>
              <a:t>All procedures should be in a Fire Safety Plan for you to review.</a:t>
            </a:r>
          </a:p>
          <a:p>
            <a:endParaRPr lang="en-US" sz="2000" dirty="0">
              <a:solidFill>
                <a:schemeClr val="bg1"/>
              </a:solidFill>
            </a:endParaRPr>
          </a:p>
          <a:p>
            <a:r>
              <a:rPr lang="en-US" sz="2000" b="1" dirty="0">
                <a:solidFill>
                  <a:schemeClr val="bg1"/>
                </a:solidFill>
              </a:rPr>
              <a:t>Order of Evacuation </a:t>
            </a:r>
          </a:p>
          <a:p>
            <a:pPr marL="342900" indent="-342900">
              <a:buFont typeface="Arial" panose="020B0604020202020204" pitchFamily="34" charset="0"/>
              <a:buChar char="•"/>
            </a:pPr>
            <a:r>
              <a:rPr lang="en-US" sz="2000" dirty="0">
                <a:solidFill>
                  <a:schemeClr val="bg1"/>
                </a:solidFill>
              </a:rPr>
              <a:t>Evacuate ambulatory people.</a:t>
            </a:r>
          </a:p>
          <a:p>
            <a:pPr marL="342900" indent="-342900">
              <a:buFont typeface="Arial" panose="020B0604020202020204" pitchFamily="34" charset="0"/>
              <a:buChar char="•"/>
            </a:pPr>
            <a:r>
              <a:rPr lang="en-US" sz="2000" dirty="0">
                <a:solidFill>
                  <a:schemeClr val="bg1"/>
                </a:solidFill>
              </a:rPr>
              <a:t>Evacuate non-ambulatory people</a:t>
            </a:r>
          </a:p>
          <a:p>
            <a:r>
              <a:rPr lang="en-US" sz="2000" dirty="0">
                <a:solidFill>
                  <a:schemeClr val="bg1"/>
                </a:solidFill>
              </a:rPr>
              <a:t>There may be staff that refuse to leave. In this case, notify security and first responders.</a:t>
            </a:r>
          </a:p>
          <a:p>
            <a:endParaRPr lang="en-US" sz="2000" dirty="0">
              <a:solidFill>
                <a:schemeClr val="bg1"/>
              </a:solidFill>
            </a:endParaRPr>
          </a:p>
          <a:p>
            <a:r>
              <a:rPr lang="en-US" sz="2000" b="1" dirty="0">
                <a:solidFill>
                  <a:schemeClr val="bg1"/>
                </a:solidFill>
              </a:rPr>
              <a:t>Persons Requiring Assistance</a:t>
            </a:r>
          </a:p>
          <a:p>
            <a:r>
              <a:rPr lang="en-US" sz="2000" dirty="0">
                <a:solidFill>
                  <a:schemeClr val="bg1"/>
                </a:solidFill>
              </a:rPr>
              <a:t>A disability could be temporary or permanent and will limit one’s ability to move around inside or outside a building.</a:t>
            </a:r>
          </a:p>
          <a:p>
            <a:r>
              <a:rPr lang="en-US" sz="2000" dirty="0">
                <a:solidFill>
                  <a:schemeClr val="bg1"/>
                </a:solidFill>
              </a:rPr>
              <a:t>Special consideration must be given to persons who might require assistance in evacuating during an emergency. </a:t>
            </a:r>
          </a:p>
          <a:p>
            <a:endParaRPr lang="en-US" sz="2000" dirty="0">
              <a:solidFill>
                <a:schemeClr val="bg1"/>
              </a:solidFill>
            </a:endParaRPr>
          </a:p>
          <a:p>
            <a:r>
              <a:rPr lang="en-US" sz="2000" dirty="0">
                <a:solidFill>
                  <a:schemeClr val="bg1"/>
                </a:solidFill>
              </a:rPr>
              <a:t> </a:t>
            </a:r>
          </a:p>
          <a:p>
            <a:endParaRPr lang="en-US" dirty="0"/>
          </a:p>
          <a:p>
            <a:endParaRPr lang="en-US" dirty="0"/>
          </a:p>
        </p:txBody>
      </p:sp>
      <p:sp>
        <p:nvSpPr>
          <p:cNvPr id="4" name="Slide Number Placeholder 2">
            <a:extLst>
              <a:ext uri="{FF2B5EF4-FFF2-40B4-BE49-F238E27FC236}">
                <a16:creationId xmlns:a16="http://schemas.microsoft.com/office/drawing/2014/main" id="{A0D69DCB-8465-8646-819F-C67179339B4D}"/>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58</a:t>
            </a:fld>
            <a:endParaRPr lang="en-US" dirty="0"/>
          </a:p>
        </p:txBody>
      </p:sp>
    </p:spTree>
    <p:extLst>
      <p:ext uri="{BB962C8B-B14F-4D97-AF65-F5344CB8AC3E}">
        <p14:creationId xmlns:p14="http://schemas.microsoft.com/office/powerpoint/2010/main" val="14623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Evacuation Procedures</a:t>
            </a:r>
          </a:p>
        </p:txBody>
      </p:sp>
      <p:sp>
        <p:nvSpPr>
          <p:cNvPr id="3" name="TextBox 2"/>
          <p:cNvSpPr txBox="1"/>
          <p:nvPr/>
        </p:nvSpPr>
        <p:spPr>
          <a:xfrm>
            <a:off x="571500" y="1202988"/>
            <a:ext cx="10639425" cy="4462760"/>
          </a:xfrm>
          <a:prstGeom prst="rect">
            <a:avLst/>
          </a:prstGeom>
          <a:noFill/>
        </p:spPr>
        <p:txBody>
          <a:bodyPr wrap="square" rtlCol="0">
            <a:spAutoFit/>
          </a:bodyPr>
          <a:lstStyle/>
          <a:p>
            <a:r>
              <a:rPr lang="en-US" sz="3200" b="1" dirty="0">
                <a:solidFill>
                  <a:schemeClr val="bg1"/>
                </a:solidFill>
              </a:rPr>
              <a:t>Summary</a:t>
            </a:r>
          </a:p>
          <a:p>
            <a:endParaRPr lang="en-US" sz="3200" dirty="0">
              <a:solidFill>
                <a:schemeClr val="bg1"/>
              </a:solidFill>
            </a:endParaRPr>
          </a:p>
          <a:p>
            <a:pPr marL="342900" indent="-342900">
              <a:buFont typeface="Arial" panose="020B0604020202020204" pitchFamily="34" charset="0"/>
              <a:buChar char="•"/>
            </a:pPr>
            <a:r>
              <a:rPr lang="en-US" sz="2400" dirty="0">
                <a:solidFill>
                  <a:schemeClr val="bg1"/>
                </a:solidFill>
              </a:rPr>
              <a:t>It’s EVERYBODY’S responsibility to understand your workplace evacuation procedures. </a:t>
            </a:r>
          </a:p>
          <a:p>
            <a:pPr marL="342900" indent="-342900">
              <a:buFont typeface="Arial" panose="020B0604020202020204" pitchFamily="34" charset="0"/>
              <a:buChar char="•"/>
            </a:pPr>
            <a:r>
              <a:rPr lang="en-US" sz="2400" dirty="0">
                <a:solidFill>
                  <a:schemeClr val="bg1"/>
                </a:solidFill>
              </a:rPr>
              <a:t>Read your fire safety plan to help you understand what to do in the event of a fire alarm or a building evacuation.</a:t>
            </a:r>
          </a:p>
          <a:p>
            <a:pPr marL="342900" indent="-342900">
              <a:buFont typeface="Arial" panose="020B0604020202020204" pitchFamily="34" charset="0"/>
              <a:buChar char="•"/>
            </a:pPr>
            <a:r>
              <a:rPr lang="en-US" sz="2400" dirty="0">
                <a:solidFill>
                  <a:schemeClr val="bg1"/>
                </a:solidFill>
              </a:rPr>
              <a:t>Persons requiring assistance may require an alternative form of assistance during an evacuation event, such as sheltering in place. </a:t>
            </a:r>
          </a:p>
          <a:p>
            <a:pPr marL="342900" indent="-342900">
              <a:buFont typeface="Arial" panose="020B0604020202020204" pitchFamily="34" charset="0"/>
              <a:buChar char="•"/>
            </a:pPr>
            <a:endParaRPr lang="en-US" sz="2000" dirty="0">
              <a:solidFill>
                <a:schemeClr val="bg1"/>
              </a:solidFill>
            </a:endParaRPr>
          </a:p>
          <a:p>
            <a:r>
              <a:rPr lang="en-US" sz="2000" dirty="0">
                <a:solidFill>
                  <a:schemeClr val="bg1"/>
                </a:solidFill>
              </a:rPr>
              <a:t> </a:t>
            </a:r>
          </a:p>
          <a:p>
            <a:endParaRPr lang="en-US" dirty="0"/>
          </a:p>
          <a:p>
            <a:endParaRPr lang="en-US" dirty="0"/>
          </a:p>
        </p:txBody>
      </p:sp>
      <p:sp>
        <p:nvSpPr>
          <p:cNvPr id="4" name="Slide Number Placeholder 2">
            <a:extLst>
              <a:ext uri="{FF2B5EF4-FFF2-40B4-BE49-F238E27FC236}">
                <a16:creationId xmlns:a16="http://schemas.microsoft.com/office/drawing/2014/main" id="{A6966C88-3561-7431-4D35-3609D22B3669}"/>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59</a:t>
            </a:fld>
            <a:endParaRPr lang="en-US" dirty="0"/>
          </a:p>
        </p:txBody>
      </p:sp>
    </p:spTree>
    <p:extLst>
      <p:ext uri="{BB962C8B-B14F-4D97-AF65-F5344CB8AC3E}">
        <p14:creationId xmlns:p14="http://schemas.microsoft.com/office/powerpoint/2010/main" val="141632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Brendan van </a:t>
            </a:r>
            <a:r>
              <a:rPr lang="en-US" dirty="0" err="1"/>
              <a:t>Dreumel</a:t>
            </a:r>
            <a:endParaRPr lang="en-US" dirty="0"/>
          </a:p>
        </p:txBody>
      </p:sp>
      <p:sp>
        <p:nvSpPr>
          <p:cNvPr id="3" name="Slide Number Placeholder 2"/>
          <p:cNvSpPr>
            <a:spLocks noGrp="1"/>
          </p:cNvSpPr>
          <p:nvPr>
            <p:ph type="sldNum" sz="quarter" idx="4294967295"/>
          </p:nvPr>
        </p:nvSpPr>
        <p:spPr>
          <a:xfrm>
            <a:off x="9448800" y="6356350"/>
            <a:ext cx="2743200" cy="365125"/>
          </a:xfrm>
        </p:spPr>
        <p:txBody>
          <a:bodyPr/>
          <a:lstStyle/>
          <a:p>
            <a:fld id="{48F63A3B-78C7-47BE-AE5E-E10140E04643}" type="slidenum">
              <a:rPr lang="en-US" smtClean="0"/>
              <a:t>6</a:t>
            </a:fld>
            <a:endParaRPr lang="en-US"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6" t="-897" r="916" b="16958"/>
          <a:stretch>
            <a:fillRect/>
          </a:stretch>
        </p:blipFill>
        <p:spPr bwMode="auto">
          <a:xfrm>
            <a:off x="8318500" y="1492220"/>
            <a:ext cx="2773679" cy="413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322" y="1492220"/>
            <a:ext cx="7313117" cy="413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6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1C8C70-469B-3D3B-FF57-C3114936A9BB}"/>
              </a:ext>
            </a:extLst>
          </p:cNvPr>
          <p:cNvSpPr>
            <a:spLocks noGrp="1"/>
          </p:cNvSpPr>
          <p:nvPr>
            <p:ph type="ctrTitle"/>
          </p:nvPr>
        </p:nvSpPr>
        <p:spPr>
          <a:xfrm>
            <a:off x="1483360" y="1609989"/>
            <a:ext cx="9144000" cy="1634089"/>
          </a:xfrm>
        </p:spPr>
        <p:txBody>
          <a:bodyPr/>
          <a:lstStyle/>
          <a:p>
            <a:r>
              <a:rPr lang="en-US" dirty="0"/>
              <a:t>Section 9</a:t>
            </a:r>
            <a:endParaRPr lang="en-CA" dirty="0"/>
          </a:p>
        </p:txBody>
      </p:sp>
      <p:sp>
        <p:nvSpPr>
          <p:cNvPr id="16" name="Subtitle 15">
            <a:extLst>
              <a:ext uri="{FF2B5EF4-FFF2-40B4-BE49-F238E27FC236}">
                <a16:creationId xmlns:a16="http://schemas.microsoft.com/office/drawing/2014/main" id="{855A5642-1B9F-450E-D2A4-FBADB727ED66}"/>
              </a:ext>
            </a:extLst>
          </p:cNvPr>
          <p:cNvSpPr>
            <a:spLocks noGrp="1"/>
          </p:cNvSpPr>
          <p:nvPr>
            <p:ph type="subTitle" idx="1"/>
          </p:nvPr>
        </p:nvSpPr>
        <p:spPr>
          <a:xfrm>
            <a:off x="1493520" y="3362782"/>
            <a:ext cx="9144000" cy="1655762"/>
          </a:xfrm>
        </p:spPr>
        <p:txBody>
          <a:bodyPr/>
          <a:lstStyle/>
          <a:p>
            <a:r>
              <a:rPr lang="en-US" dirty="0"/>
              <a:t>Best Practices</a:t>
            </a:r>
            <a:endParaRPr lang="en-CA" dirty="0"/>
          </a:p>
        </p:txBody>
      </p:sp>
      <p:sp>
        <p:nvSpPr>
          <p:cNvPr id="2" name="Slide Number Placeholder 2">
            <a:extLst>
              <a:ext uri="{FF2B5EF4-FFF2-40B4-BE49-F238E27FC236}">
                <a16:creationId xmlns:a16="http://schemas.microsoft.com/office/drawing/2014/main" id="{8CAFC0DA-9386-3D8C-4B63-9D376A20AE09}"/>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60</a:t>
            </a:fld>
            <a:endParaRPr lang="en-US" dirty="0"/>
          </a:p>
        </p:txBody>
      </p:sp>
    </p:spTree>
    <p:extLst>
      <p:ext uri="{BB962C8B-B14F-4D97-AF65-F5344CB8AC3E}">
        <p14:creationId xmlns:p14="http://schemas.microsoft.com/office/powerpoint/2010/main" val="19127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Best Practices</a:t>
            </a:r>
          </a:p>
        </p:txBody>
      </p:sp>
      <p:sp>
        <p:nvSpPr>
          <p:cNvPr id="3" name="TextBox 2"/>
          <p:cNvSpPr txBox="1"/>
          <p:nvPr/>
        </p:nvSpPr>
        <p:spPr>
          <a:xfrm>
            <a:off x="533400" y="1168400"/>
            <a:ext cx="10801350" cy="4524315"/>
          </a:xfrm>
          <a:prstGeom prst="rect">
            <a:avLst/>
          </a:prstGeom>
          <a:noFill/>
        </p:spPr>
        <p:txBody>
          <a:bodyPr wrap="square" rtlCol="0">
            <a:spAutoFit/>
          </a:bodyPr>
          <a:lstStyle/>
          <a:p>
            <a:r>
              <a:rPr lang="en-US" sz="2400" b="1" dirty="0">
                <a:solidFill>
                  <a:schemeClr val="bg1"/>
                </a:solidFill>
              </a:rPr>
              <a:t>Some best practices in the event of a fire alarm or general emergency in your place of work:</a:t>
            </a:r>
          </a:p>
          <a:p>
            <a:endParaRPr lang="en-US" sz="2400" b="1" dirty="0">
              <a:solidFill>
                <a:schemeClr val="bg1"/>
              </a:solidFill>
            </a:endParaRPr>
          </a:p>
          <a:p>
            <a:r>
              <a:rPr lang="en-US" sz="2400" b="1" u="sng" dirty="0">
                <a:solidFill>
                  <a:schemeClr val="bg1"/>
                </a:solidFill>
              </a:rPr>
              <a:t>Always keep yourself safe!</a:t>
            </a:r>
            <a:r>
              <a:rPr lang="en-US" sz="2400" b="1" dirty="0">
                <a:solidFill>
                  <a:schemeClr val="bg1"/>
                </a:solidFill>
              </a:rPr>
              <a:t> </a:t>
            </a:r>
          </a:p>
          <a:p>
            <a:pPr marL="342900" indent="-342900">
              <a:buFont typeface="Arial" panose="020B0604020202020204" pitchFamily="34" charset="0"/>
              <a:buChar char="•"/>
            </a:pPr>
            <a:r>
              <a:rPr lang="en-US" sz="2400" dirty="0">
                <a:solidFill>
                  <a:schemeClr val="bg1"/>
                </a:solidFill>
              </a:rPr>
              <a:t>You will not solve the problem by becoming part of it. If things get out of control, </a:t>
            </a:r>
            <a:r>
              <a:rPr lang="en-US" sz="2400" b="1" dirty="0">
                <a:solidFill>
                  <a:schemeClr val="bg1"/>
                </a:solidFill>
              </a:rPr>
              <a:t>evacuate the immediate area!</a:t>
            </a:r>
            <a:endParaRPr lang="en-US" sz="2400" dirty="0">
              <a:solidFill>
                <a:schemeClr val="bg1"/>
              </a:solidFill>
            </a:endParaRPr>
          </a:p>
          <a:p>
            <a:endParaRPr lang="en-US" sz="2400" b="1" dirty="0">
              <a:solidFill>
                <a:schemeClr val="bg1"/>
              </a:solidFill>
            </a:endParaRPr>
          </a:p>
          <a:p>
            <a:r>
              <a:rPr lang="en-US" sz="2400" b="1" u="sng" dirty="0">
                <a:solidFill>
                  <a:schemeClr val="bg1"/>
                </a:solidFill>
              </a:rPr>
              <a:t>Prepare for firefighters arrival!</a:t>
            </a:r>
            <a:r>
              <a:rPr lang="en-US" sz="2400" b="1" dirty="0">
                <a:solidFill>
                  <a:schemeClr val="bg1"/>
                </a:solidFill>
              </a:rPr>
              <a:t> </a:t>
            </a:r>
          </a:p>
          <a:p>
            <a:pPr marL="342900" indent="-342900">
              <a:buFont typeface="Arial" panose="020B0604020202020204" pitchFamily="34" charset="0"/>
              <a:buChar char="•"/>
            </a:pPr>
            <a:r>
              <a:rPr lang="en-US" sz="2400" dirty="0">
                <a:solidFill>
                  <a:schemeClr val="bg1"/>
                </a:solidFill>
              </a:rPr>
              <a:t>Security guards work closely with firefighters in an emergency. Provide smooth access for firefighters by providing keys, directions, and a brief update about the incident (if known).</a:t>
            </a:r>
          </a:p>
          <a:p>
            <a:endParaRPr lang="en-US" sz="2400" b="1" dirty="0">
              <a:solidFill>
                <a:schemeClr val="bg1"/>
              </a:solidFill>
            </a:endParaRPr>
          </a:p>
        </p:txBody>
      </p:sp>
      <p:sp>
        <p:nvSpPr>
          <p:cNvPr id="4" name="Slide Number Placeholder 2">
            <a:extLst>
              <a:ext uri="{FF2B5EF4-FFF2-40B4-BE49-F238E27FC236}">
                <a16:creationId xmlns:a16="http://schemas.microsoft.com/office/drawing/2014/main" id="{B1A091F1-60BC-1741-C064-25C98CE6FDB0}"/>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61</a:t>
            </a:fld>
            <a:endParaRPr lang="en-US" dirty="0"/>
          </a:p>
        </p:txBody>
      </p:sp>
    </p:spTree>
    <p:extLst>
      <p:ext uri="{BB962C8B-B14F-4D97-AF65-F5344CB8AC3E}">
        <p14:creationId xmlns:p14="http://schemas.microsoft.com/office/powerpoint/2010/main" val="152423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Best Practices</a:t>
            </a:r>
          </a:p>
        </p:txBody>
      </p:sp>
      <p:sp>
        <p:nvSpPr>
          <p:cNvPr id="3" name="TextBox 2"/>
          <p:cNvSpPr txBox="1"/>
          <p:nvPr/>
        </p:nvSpPr>
        <p:spPr>
          <a:xfrm>
            <a:off x="723900" y="1168400"/>
            <a:ext cx="10544175" cy="4154984"/>
          </a:xfrm>
          <a:prstGeom prst="rect">
            <a:avLst/>
          </a:prstGeom>
          <a:noFill/>
        </p:spPr>
        <p:txBody>
          <a:bodyPr wrap="square" rtlCol="0">
            <a:spAutoFit/>
          </a:bodyPr>
          <a:lstStyle/>
          <a:p>
            <a:r>
              <a:rPr lang="en-US" sz="2400" b="1" dirty="0">
                <a:solidFill>
                  <a:schemeClr val="bg1"/>
                </a:solidFill>
              </a:rPr>
              <a:t>Some best practices in the event of a fire alarm or general emergency in your place of work:</a:t>
            </a:r>
          </a:p>
          <a:p>
            <a:endParaRPr lang="en-US" sz="2400" b="1" dirty="0">
              <a:solidFill>
                <a:schemeClr val="bg1"/>
              </a:solidFill>
            </a:endParaRPr>
          </a:p>
          <a:p>
            <a:r>
              <a:rPr lang="en-US" sz="2400" b="1" u="sng" dirty="0">
                <a:solidFill>
                  <a:schemeClr val="bg1"/>
                </a:solidFill>
              </a:rPr>
              <a:t>Know your workplace!</a:t>
            </a:r>
            <a:r>
              <a:rPr lang="en-US" sz="2400" b="1" dirty="0">
                <a:solidFill>
                  <a:schemeClr val="bg1"/>
                </a:solidFill>
              </a:rPr>
              <a:t> </a:t>
            </a:r>
          </a:p>
          <a:p>
            <a:pPr marL="342900" indent="-342900">
              <a:buFont typeface="Arial" panose="020B0604020202020204" pitchFamily="34" charset="0"/>
              <a:buChar char="•"/>
            </a:pPr>
            <a:r>
              <a:rPr lang="en-US" sz="2400" dirty="0">
                <a:solidFill>
                  <a:schemeClr val="bg1"/>
                </a:solidFill>
              </a:rPr>
              <a:t>Sometimes every second can increase the scale of an emergency. </a:t>
            </a:r>
          </a:p>
          <a:p>
            <a:pPr marL="342900" indent="-342900">
              <a:buFont typeface="Arial" panose="020B0604020202020204" pitchFamily="34" charset="0"/>
              <a:buChar char="•"/>
            </a:pPr>
            <a:r>
              <a:rPr lang="en-US" sz="2400" dirty="0">
                <a:solidFill>
                  <a:schemeClr val="bg1"/>
                </a:solidFill>
              </a:rPr>
              <a:t>Relaying directions to firefighters can often prevent a larger incident requiring a vast amount of resources. </a:t>
            </a:r>
          </a:p>
          <a:p>
            <a:pPr marL="342900" indent="-342900">
              <a:buFont typeface="Arial" panose="020B0604020202020204" pitchFamily="34" charset="0"/>
              <a:buChar char="•"/>
            </a:pPr>
            <a:r>
              <a:rPr lang="en-US" sz="2400" dirty="0">
                <a:solidFill>
                  <a:schemeClr val="bg1"/>
                </a:solidFill>
              </a:rPr>
              <a:t>Provide firefighters with a brief introduction of </a:t>
            </a:r>
            <a:r>
              <a:rPr lang="en-US" sz="2400" b="1" dirty="0">
                <a:solidFill>
                  <a:schemeClr val="bg1"/>
                </a:solidFill>
              </a:rPr>
              <a:t>what</a:t>
            </a:r>
            <a:r>
              <a:rPr lang="en-US" sz="2400" dirty="0">
                <a:solidFill>
                  <a:schemeClr val="bg1"/>
                </a:solidFill>
              </a:rPr>
              <a:t> and </a:t>
            </a:r>
            <a:r>
              <a:rPr lang="en-US" sz="2400" b="1" dirty="0">
                <a:solidFill>
                  <a:schemeClr val="bg1"/>
                </a:solidFill>
              </a:rPr>
              <a:t>where</a:t>
            </a:r>
            <a:r>
              <a:rPr lang="en-US" sz="2400" dirty="0">
                <a:solidFill>
                  <a:schemeClr val="bg1"/>
                </a:solidFill>
              </a:rPr>
              <a:t> the problem is and be prepared to escort them to the general area of the emergency if </a:t>
            </a:r>
            <a:r>
              <a:rPr lang="en-US" sz="2400" b="1" dirty="0">
                <a:solidFill>
                  <a:schemeClr val="bg1"/>
                </a:solidFill>
              </a:rPr>
              <a:t>safe to do so</a:t>
            </a:r>
            <a:r>
              <a:rPr lang="en-US" sz="2400" dirty="0">
                <a:solidFill>
                  <a:schemeClr val="bg1"/>
                </a:solidFill>
              </a:rPr>
              <a:t>. </a:t>
            </a:r>
            <a:endParaRPr lang="en-US" sz="2400" b="1" dirty="0">
              <a:solidFill>
                <a:schemeClr val="bg1"/>
              </a:solidFill>
            </a:endParaRPr>
          </a:p>
          <a:p>
            <a:endParaRPr lang="en-US" sz="2400" b="1" dirty="0">
              <a:solidFill>
                <a:schemeClr val="bg1"/>
              </a:solidFill>
            </a:endParaRPr>
          </a:p>
        </p:txBody>
      </p:sp>
      <p:sp>
        <p:nvSpPr>
          <p:cNvPr id="4" name="Slide Number Placeholder 2">
            <a:extLst>
              <a:ext uri="{FF2B5EF4-FFF2-40B4-BE49-F238E27FC236}">
                <a16:creationId xmlns:a16="http://schemas.microsoft.com/office/drawing/2014/main" id="{8A4A353E-3D79-B09A-D917-7571F6CDCB94}"/>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62</a:t>
            </a:fld>
            <a:endParaRPr lang="en-US" dirty="0"/>
          </a:p>
        </p:txBody>
      </p:sp>
    </p:spTree>
    <p:extLst>
      <p:ext uri="{BB962C8B-B14F-4D97-AF65-F5344CB8AC3E}">
        <p14:creationId xmlns:p14="http://schemas.microsoft.com/office/powerpoint/2010/main" val="212630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60D8C-386E-BE25-0092-E6E0DE99E96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7406563-938B-577D-F2B8-D309D9649795}"/>
              </a:ext>
            </a:extLst>
          </p:cNvPr>
          <p:cNvSpPr txBox="1">
            <a:spLocks/>
          </p:cNvSpPr>
          <p:nvPr/>
        </p:nvSpPr>
        <p:spPr>
          <a:xfrm>
            <a:off x="1000760" y="2305050"/>
            <a:ext cx="10469880" cy="300863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CA" sz="6000" dirty="0">
                <a:latin typeface="Franklin Gothic Book" panose="020B0503020102020204" pitchFamily="34" charset="0"/>
              </a:rPr>
              <a:t>Questions?</a:t>
            </a:r>
          </a:p>
        </p:txBody>
      </p:sp>
      <p:sp>
        <p:nvSpPr>
          <p:cNvPr id="2" name="Slide Number Placeholder 2">
            <a:extLst>
              <a:ext uri="{FF2B5EF4-FFF2-40B4-BE49-F238E27FC236}">
                <a16:creationId xmlns:a16="http://schemas.microsoft.com/office/drawing/2014/main" id="{0C03258F-91A7-42C2-86FE-A3D79583008D}"/>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63</a:t>
            </a:fld>
            <a:endParaRPr lang="en-US" dirty="0"/>
          </a:p>
        </p:txBody>
      </p:sp>
    </p:spTree>
    <p:extLst>
      <p:ext uri="{BB962C8B-B14F-4D97-AF65-F5344CB8AC3E}">
        <p14:creationId xmlns:p14="http://schemas.microsoft.com/office/powerpoint/2010/main" val="402483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607B4-63B2-4075-408B-C02CA37726E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B2B161B-8B72-1595-B157-AE0766E20940}"/>
              </a:ext>
            </a:extLst>
          </p:cNvPr>
          <p:cNvSpPr txBox="1">
            <a:spLocks/>
          </p:cNvSpPr>
          <p:nvPr/>
        </p:nvSpPr>
        <p:spPr>
          <a:xfrm>
            <a:off x="723899" y="1174014"/>
            <a:ext cx="3905251" cy="100012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CA" sz="6000" dirty="0">
                <a:latin typeface="Franklin Gothic Book" panose="020B0503020102020204" pitchFamily="34" charset="0"/>
              </a:rPr>
              <a:t>Feedback</a:t>
            </a:r>
          </a:p>
        </p:txBody>
      </p:sp>
      <p:pic>
        <p:nvPicPr>
          <p:cNvPr id="3" name="Picture 2" descr="A qr code on a white background&#10;&#10;AI-generated content may be incorrect.">
            <a:extLst>
              <a:ext uri="{FF2B5EF4-FFF2-40B4-BE49-F238E27FC236}">
                <a16:creationId xmlns:a16="http://schemas.microsoft.com/office/drawing/2014/main" id="{D22EBE06-5756-FE5C-0CB1-6C7382365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1258151"/>
            <a:ext cx="2895600" cy="3042007"/>
          </a:xfrm>
          <a:prstGeom prst="rect">
            <a:avLst/>
          </a:prstGeom>
          <a:ln w="76200">
            <a:solidFill>
              <a:schemeClr val="bg1"/>
            </a:solidFill>
          </a:ln>
        </p:spPr>
      </p:pic>
      <p:sp>
        <p:nvSpPr>
          <p:cNvPr id="4" name="TextBox 3">
            <a:extLst>
              <a:ext uri="{FF2B5EF4-FFF2-40B4-BE49-F238E27FC236}">
                <a16:creationId xmlns:a16="http://schemas.microsoft.com/office/drawing/2014/main" id="{7A6E6BC6-8C35-5D20-DFB3-5F98A698FB45}"/>
              </a:ext>
            </a:extLst>
          </p:cNvPr>
          <p:cNvSpPr txBox="1"/>
          <p:nvPr/>
        </p:nvSpPr>
        <p:spPr>
          <a:xfrm>
            <a:off x="6762750" y="4470755"/>
            <a:ext cx="3028950" cy="830997"/>
          </a:xfrm>
          <a:prstGeom prst="rect">
            <a:avLst/>
          </a:prstGeom>
          <a:noFill/>
        </p:spPr>
        <p:txBody>
          <a:bodyPr wrap="square" rtlCol="0">
            <a:spAutoFit/>
          </a:bodyPr>
          <a:lstStyle/>
          <a:p>
            <a:pPr algn="ctr"/>
            <a:r>
              <a:rPr lang="en-CA" sz="2400" dirty="0">
                <a:solidFill>
                  <a:schemeClr val="bg1"/>
                </a:solidFill>
              </a:rPr>
              <a:t>Scan the QR to access the online form.</a:t>
            </a:r>
          </a:p>
        </p:txBody>
      </p:sp>
      <p:sp>
        <p:nvSpPr>
          <p:cNvPr id="5" name="TextBox 4">
            <a:extLst>
              <a:ext uri="{FF2B5EF4-FFF2-40B4-BE49-F238E27FC236}">
                <a16:creationId xmlns:a16="http://schemas.microsoft.com/office/drawing/2014/main" id="{E3E16E90-102B-E9A7-00FF-84DE6DAD5EB8}"/>
              </a:ext>
            </a:extLst>
          </p:cNvPr>
          <p:cNvSpPr txBox="1"/>
          <p:nvPr/>
        </p:nvSpPr>
        <p:spPr>
          <a:xfrm>
            <a:off x="723899" y="2378926"/>
            <a:ext cx="4352925" cy="169706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CA" sz="2400" dirty="0">
                <a:solidFill>
                  <a:schemeClr val="bg1"/>
                </a:solidFill>
              </a:rPr>
              <a:t>Quick</a:t>
            </a:r>
          </a:p>
          <a:p>
            <a:pPr marL="342900" indent="-342900">
              <a:lnSpc>
                <a:spcPct val="150000"/>
              </a:lnSpc>
              <a:buFont typeface="Arial" panose="020B0604020202020204" pitchFamily="34" charset="0"/>
              <a:buChar char="•"/>
            </a:pPr>
            <a:r>
              <a:rPr lang="en-CA" sz="2400" dirty="0">
                <a:solidFill>
                  <a:schemeClr val="bg1"/>
                </a:solidFill>
              </a:rPr>
              <a:t>Anonymous</a:t>
            </a:r>
          </a:p>
          <a:p>
            <a:pPr marL="342900" indent="-342900">
              <a:lnSpc>
                <a:spcPct val="150000"/>
              </a:lnSpc>
              <a:buFont typeface="Arial" panose="020B0604020202020204" pitchFamily="34" charset="0"/>
              <a:buChar char="•"/>
            </a:pPr>
            <a:r>
              <a:rPr lang="en-CA" sz="2400" dirty="0">
                <a:solidFill>
                  <a:schemeClr val="bg1"/>
                </a:solidFill>
              </a:rPr>
              <a:t>Helps build better training</a:t>
            </a:r>
          </a:p>
        </p:txBody>
      </p:sp>
    </p:spTree>
    <p:extLst>
      <p:ext uri="{BB962C8B-B14F-4D97-AF65-F5344CB8AC3E}">
        <p14:creationId xmlns:p14="http://schemas.microsoft.com/office/powerpoint/2010/main" val="299142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1629-47A2-E62F-DBC9-AA4DE6DF475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3C0B5D0-B117-B161-03E8-82BA2D1AFE97}"/>
              </a:ext>
            </a:extLst>
          </p:cNvPr>
          <p:cNvSpPr txBox="1">
            <a:spLocks/>
          </p:cNvSpPr>
          <p:nvPr/>
        </p:nvSpPr>
        <p:spPr>
          <a:xfrm>
            <a:off x="723899" y="1174014"/>
            <a:ext cx="3905251" cy="100012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CA" sz="6000" dirty="0">
                <a:latin typeface="Franklin Gothic Book" panose="020B0503020102020204" pitchFamily="34" charset="0"/>
              </a:rPr>
              <a:t>Quiz</a:t>
            </a:r>
          </a:p>
        </p:txBody>
      </p:sp>
      <p:sp>
        <p:nvSpPr>
          <p:cNvPr id="4" name="TextBox 3">
            <a:extLst>
              <a:ext uri="{FF2B5EF4-FFF2-40B4-BE49-F238E27FC236}">
                <a16:creationId xmlns:a16="http://schemas.microsoft.com/office/drawing/2014/main" id="{57326C73-B0F8-F81F-6705-33FF40494954}"/>
              </a:ext>
            </a:extLst>
          </p:cNvPr>
          <p:cNvSpPr txBox="1"/>
          <p:nvPr/>
        </p:nvSpPr>
        <p:spPr>
          <a:xfrm>
            <a:off x="6762750" y="4470755"/>
            <a:ext cx="3028950" cy="830997"/>
          </a:xfrm>
          <a:prstGeom prst="rect">
            <a:avLst/>
          </a:prstGeom>
          <a:noFill/>
        </p:spPr>
        <p:txBody>
          <a:bodyPr wrap="square" rtlCol="0">
            <a:spAutoFit/>
          </a:bodyPr>
          <a:lstStyle/>
          <a:p>
            <a:pPr algn="ctr"/>
            <a:r>
              <a:rPr lang="en-CA" sz="2400" dirty="0">
                <a:solidFill>
                  <a:schemeClr val="bg1"/>
                </a:solidFill>
              </a:rPr>
              <a:t>Scan the QR to access the online Quiz.</a:t>
            </a:r>
          </a:p>
        </p:txBody>
      </p:sp>
      <p:sp>
        <p:nvSpPr>
          <p:cNvPr id="5" name="TextBox 4">
            <a:extLst>
              <a:ext uri="{FF2B5EF4-FFF2-40B4-BE49-F238E27FC236}">
                <a16:creationId xmlns:a16="http://schemas.microsoft.com/office/drawing/2014/main" id="{E259F78D-690D-7DE9-78D6-684FAC5F7012}"/>
              </a:ext>
            </a:extLst>
          </p:cNvPr>
          <p:cNvSpPr txBox="1"/>
          <p:nvPr/>
        </p:nvSpPr>
        <p:spPr>
          <a:xfrm>
            <a:off x="723899" y="2174137"/>
            <a:ext cx="5791201"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CA" sz="2400" dirty="0">
                <a:solidFill>
                  <a:schemeClr val="bg1"/>
                </a:solidFill>
              </a:rPr>
              <a:t>10 Questions</a:t>
            </a:r>
          </a:p>
          <a:p>
            <a:pPr marL="342900" indent="-342900">
              <a:lnSpc>
                <a:spcPct val="150000"/>
              </a:lnSpc>
              <a:buFont typeface="Arial" panose="020B0604020202020204" pitchFamily="34" charset="0"/>
              <a:buChar char="•"/>
            </a:pPr>
            <a:r>
              <a:rPr lang="en-CA" sz="2400" dirty="0">
                <a:solidFill>
                  <a:schemeClr val="bg1"/>
                </a:solidFill>
              </a:rPr>
              <a:t>60% to pass</a:t>
            </a:r>
          </a:p>
          <a:p>
            <a:pPr marL="342900" indent="-342900">
              <a:lnSpc>
                <a:spcPct val="150000"/>
              </a:lnSpc>
              <a:buFont typeface="Arial" panose="020B0604020202020204" pitchFamily="34" charset="0"/>
              <a:buChar char="•"/>
            </a:pPr>
            <a:r>
              <a:rPr lang="en-CA" sz="2400" dirty="0">
                <a:solidFill>
                  <a:schemeClr val="bg1"/>
                </a:solidFill>
              </a:rPr>
              <a:t>Ask questions if you are unsure</a:t>
            </a:r>
          </a:p>
          <a:p>
            <a:pPr marL="342900" indent="-342900">
              <a:buFont typeface="Arial" panose="020B0604020202020204" pitchFamily="34" charset="0"/>
              <a:buChar char="•"/>
            </a:pPr>
            <a:r>
              <a:rPr lang="en-CA" sz="2400" dirty="0">
                <a:solidFill>
                  <a:schemeClr val="bg1"/>
                </a:solidFill>
              </a:rPr>
              <a:t>Upon successful completion we will </a:t>
            </a:r>
            <a:br>
              <a:rPr lang="en-CA" sz="2400" dirty="0">
                <a:solidFill>
                  <a:schemeClr val="bg1"/>
                </a:solidFill>
              </a:rPr>
            </a:br>
            <a:r>
              <a:rPr lang="en-CA" sz="2400" dirty="0">
                <a:solidFill>
                  <a:schemeClr val="bg1"/>
                </a:solidFill>
              </a:rPr>
              <a:t>send you an email with your certificate </a:t>
            </a:r>
            <a:br>
              <a:rPr lang="en-CA" sz="2400" dirty="0">
                <a:solidFill>
                  <a:schemeClr val="bg1"/>
                </a:solidFill>
              </a:rPr>
            </a:br>
            <a:r>
              <a:rPr lang="en-CA" sz="2400" dirty="0">
                <a:solidFill>
                  <a:schemeClr val="bg1"/>
                </a:solidFill>
              </a:rPr>
              <a:t>(allow 5-10 business days)</a:t>
            </a:r>
          </a:p>
        </p:txBody>
      </p:sp>
      <p:pic>
        <p:nvPicPr>
          <p:cNvPr id="7" name="Picture 6" descr="A qr code on a white background&#10;&#10;AI-generated content may be incorrect.">
            <a:extLst>
              <a:ext uri="{FF2B5EF4-FFF2-40B4-BE49-F238E27FC236}">
                <a16:creationId xmlns:a16="http://schemas.microsoft.com/office/drawing/2014/main" id="{0A9222F8-D8DE-F67B-8AD2-C285F409B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703" y="1219494"/>
            <a:ext cx="2984394" cy="3042007"/>
          </a:xfrm>
          <a:prstGeom prst="rect">
            <a:avLst/>
          </a:prstGeom>
          <a:ln w="76200">
            <a:solidFill>
              <a:schemeClr val="bg1"/>
            </a:solidFill>
          </a:ln>
        </p:spPr>
      </p:pic>
    </p:spTree>
    <p:extLst>
      <p:ext uri="{BB962C8B-B14F-4D97-AF65-F5344CB8AC3E}">
        <p14:creationId xmlns:p14="http://schemas.microsoft.com/office/powerpoint/2010/main" val="294637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27C4-3C07-160D-B600-C7A1DDB6D15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1BF7215-5448-F621-54C7-B0631FD71A01}"/>
              </a:ext>
            </a:extLst>
          </p:cNvPr>
          <p:cNvSpPr txBox="1">
            <a:spLocks/>
          </p:cNvSpPr>
          <p:nvPr/>
        </p:nvSpPr>
        <p:spPr>
          <a:xfrm>
            <a:off x="518160" y="325121"/>
            <a:ext cx="11107783" cy="486664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3600" b="1" dirty="0">
                <a:solidFill>
                  <a:schemeClr val="tx1"/>
                </a:solidFill>
              </a:rPr>
              <a:t>Theory Training Outline</a:t>
            </a:r>
          </a:p>
          <a:p>
            <a:pPr>
              <a:lnSpc>
                <a:spcPct val="150000"/>
              </a:lnSpc>
            </a:pPr>
            <a:r>
              <a:rPr lang="en-US" sz="2000" dirty="0">
                <a:solidFill>
                  <a:schemeClr val="tx1"/>
                </a:solidFill>
              </a:rPr>
              <a:t>	</a:t>
            </a:r>
          </a:p>
          <a:p>
            <a:pPr>
              <a:lnSpc>
                <a:spcPct val="150000"/>
              </a:lnSpc>
            </a:pPr>
            <a:r>
              <a:rPr lang="en-US" sz="2000" dirty="0">
                <a:solidFill>
                  <a:schemeClr val="tx1"/>
                </a:solidFill>
              </a:rPr>
              <a:t>			Section 1	Basic Overview of Combustion	 </a:t>
            </a:r>
          </a:p>
          <a:p>
            <a:pPr>
              <a:lnSpc>
                <a:spcPct val="150000"/>
              </a:lnSpc>
            </a:pPr>
            <a:r>
              <a:rPr lang="en-US" sz="2000" dirty="0">
                <a:solidFill>
                  <a:schemeClr val="tx1"/>
                </a:solidFill>
              </a:rPr>
              <a:t>			Section 2	The Theory of Fire &amp; Fire Growth	</a:t>
            </a:r>
          </a:p>
          <a:p>
            <a:pPr>
              <a:lnSpc>
                <a:spcPct val="150000"/>
              </a:lnSpc>
            </a:pPr>
            <a:r>
              <a:rPr lang="en-US" sz="2000" dirty="0">
                <a:solidFill>
                  <a:schemeClr val="tx1"/>
                </a:solidFill>
              </a:rPr>
              <a:t>			Section 3	Classification of Fire		</a:t>
            </a:r>
          </a:p>
          <a:p>
            <a:pPr>
              <a:lnSpc>
                <a:spcPct val="150000"/>
              </a:lnSpc>
            </a:pPr>
            <a:r>
              <a:rPr lang="en-US" sz="2000" dirty="0">
                <a:solidFill>
                  <a:schemeClr val="tx1"/>
                </a:solidFill>
              </a:rPr>
              <a:t>			Section 4	Common Types of Fire Extinguishers</a:t>
            </a:r>
          </a:p>
          <a:p>
            <a:pPr>
              <a:lnSpc>
                <a:spcPct val="150000"/>
              </a:lnSpc>
            </a:pPr>
            <a:r>
              <a:rPr lang="en-US" sz="2000" dirty="0">
                <a:solidFill>
                  <a:schemeClr val="tx1"/>
                </a:solidFill>
              </a:rPr>
              <a:t>			Section 5	The Rules for Fighting Fires		</a:t>
            </a:r>
          </a:p>
          <a:p>
            <a:pPr>
              <a:lnSpc>
                <a:spcPct val="150000"/>
              </a:lnSpc>
            </a:pPr>
            <a:r>
              <a:rPr lang="en-US" sz="2000" dirty="0">
                <a:solidFill>
                  <a:schemeClr val="tx1"/>
                </a:solidFill>
              </a:rPr>
              <a:t>			Section 6	Fire Extinguisher Use		</a:t>
            </a:r>
          </a:p>
          <a:p>
            <a:pPr>
              <a:lnSpc>
                <a:spcPct val="150000"/>
              </a:lnSpc>
            </a:pPr>
            <a:r>
              <a:rPr lang="en-US" sz="2000" dirty="0">
                <a:solidFill>
                  <a:schemeClr val="tx1"/>
                </a:solidFill>
              </a:rPr>
              <a:t>			Section 7	Fire Extinguisher Inspection</a:t>
            </a:r>
          </a:p>
          <a:p>
            <a:pPr>
              <a:lnSpc>
                <a:spcPct val="150000"/>
              </a:lnSpc>
            </a:pPr>
            <a:r>
              <a:rPr lang="en-US" sz="2000" dirty="0">
                <a:solidFill>
                  <a:schemeClr val="tx1"/>
                </a:solidFill>
              </a:rPr>
              <a:t>			Section 8	Evacuation Procedures </a:t>
            </a:r>
          </a:p>
          <a:p>
            <a:pPr>
              <a:lnSpc>
                <a:spcPct val="150000"/>
              </a:lnSpc>
            </a:pPr>
            <a:r>
              <a:rPr lang="en-US" sz="2000" dirty="0">
                <a:solidFill>
                  <a:schemeClr val="tx1"/>
                </a:solidFill>
              </a:rPr>
              <a:t>			Section 9	Best Practices</a:t>
            </a:r>
          </a:p>
        </p:txBody>
      </p:sp>
      <p:sp>
        <p:nvSpPr>
          <p:cNvPr id="2" name="Slide Number Placeholder 2">
            <a:extLst>
              <a:ext uri="{FF2B5EF4-FFF2-40B4-BE49-F238E27FC236}">
                <a16:creationId xmlns:a16="http://schemas.microsoft.com/office/drawing/2014/main" id="{478D655B-2EDF-B84C-A57D-B7CFF882CAFD}"/>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12007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1C8C70-469B-3D3B-FF57-C3114936A9BB}"/>
              </a:ext>
            </a:extLst>
          </p:cNvPr>
          <p:cNvSpPr>
            <a:spLocks noGrp="1"/>
          </p:cNvSpPr>
          <p:nvPr>
            <p:ph type="ctrTitle"/>
          </p:nvPr>
        </p:nvSpPr>
        <p:spPr>
          <a:xfrm>
            <a:off x="1483360" y="1609989"/>
            <a:ext cx="9144000" cy="1634089"/>
          </a:xfrm>
        </p:spPr>
        <p:txBody>
          <a:bodyPr/>
          <a:lstStyle/>
          <a:p>
            <a:r>
              <a:rPr lang="en-US" dirty="0"/>
              <a:t>Section 1</a:t>
            </a:r>
            <a:endParaRPr lang="en-CA" dirty="0"/>
          </a:p>
        </p:txBody>
      </p:sp>
      <p:sp>
        <p:nvSpPr>
          <p:cNvPr id="16" name="Subtitle 15">
            <a:extLst>
              <a:ext uri="{FF2B5EF4-FFF2-40B4-BE49-F238E27FC236}">
                <a16:creationId xmlns:a16="http://schemas.microsoft.com/office/drawing/2014/main" id="{855A5642-1B9F-450E-D2A4-FBADB727ED66}"/>
              </a:ext>
            </a:extLst>
          </p:cNvPr>
          <p:cNvSpPr>
            <a:spLocks noGrp="1"/>
          </p:cNvSpPr>
          <p:nvPr>
            <p:ph type="subTitle" idx="1"/>
          </p:nvPr>
        </p:nvSpPr>
        <p:spPr>
          <a:xfrm>
            <a:off x="1493520" y="3362782"/>
            <a:ext cx="9144000" cy="1655762"/>
          </a:xfrm>
        </p:spPr>
        <p:txBody>
          <a:bodyPr/>
          <a:lstStyle/>
          <a:p>
            <a:r>
              <a:rPr lang="en-US" dirty="0"/>
              <a:t>A Basic Overview </a:t>
            </a:r>
            <a:br>
              <a:rPr lang="en-US" dirty="0"/>
            </a:br>
            <a:r>
              <a:rPr lang="en-US" dirty="0"/>
              <a:t>of Combustion</a:t>
            </a:r>
            <a:endParaRPr lang="en-CA" dirty="0"/>
          </a:p>
        </p:txBody>
      </p:sp>
      <p:sp>
        <p:nvSpPr>
          <p:cNvPr id="2" name="Slide Number Placeholder 2">
            <a:extLst>
              <a:ext uri="{FF2B5EF4-FFF2-40B4-BE49-F238E27FC236}">
                <a16:creationId xmlns:a16="http://schemas.microsoft.com/office/drawing/2014/main" id="{BBE4DFA1-B857-C9F3-585E-702745142102}"/>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05394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8680" y="2038561"/>
            <a:ext cx="10469880" cy="406759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CA" sz="6000" dirty="0">
                <a:latin typeface="Franklin Gothic Book" panose="020B0503020102020204" pitchFamily="34" charset="0"/>
              </a:rPr>
              <a:t>What is fire?</a:t>
            </a:r>
          </a:p>
        </p:txBody>
      </p:sp>
    </p:spTree>
    <p:extLst>
      <p:ext uri="{BB962C8B-B14F-4D97-AF65-F5344CB8AC3E}">
        <p14:creationId xmlns:p14="http://schemas.microsoft.com/office/powerpoint/2010/main" val="129747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D6E96F26A8074B88E9998412CC688D" ma:contentTypeVersion="14" ma:contentTypeDescription="Create a new document." ma:contentTypeScope="" ma:versionID="685129753748ebed72082eaedf6a1ef3">
  <xsd:schema xmlns:xsd="http://www.w3.org/2001/XMLSchema" xmlns:xs="http://www.w3.org/2001/XMLSchema" xmlns:p="http://schemas.microsoft.com/office/2006/metadata/properties" xmlns:ns2="15073bc3-57b1-4c48-90c1-4d2e4f2ce213" xmlns:ns3="0950d1b0-b7d9-435e-93d9-cd8772686bab" targetNamespace="http://schemas.microsoft.com/office/2006/metadata/properties" ma:root="true" ma:fieldsID="095c2e77f46d5c0bed84a61520753012" ns2:_="" ns3:_="">
    <xsd:import namespace="15073bc3-57b1-4c48-90c1-4d2e4f2ce213"/>
    <xsd:import namespace="0950d1b0-b7d9-435e-93d9-cd8772686ba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73bc3-57b1-4c48-90c1-4d2e4f2ce2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0da628-6b4e-4a0f-a9d7-64371461f46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50d1b0-b7d9-435e-93d9-cd8772686ba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7a5bcf-aacb-462f-b724-d535d2c1427b}" ma:internalName="TaxCatchAll" ma:showField="CatchAllData" ma:web="0950d1b0-b7d9-435e-93d9-cd8772686b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C1F63-BC88-4FEA-8869-CC5317C46192}">
  <ds:schemaRefs>
    <ds:schemaRef ds:uri="http://schemas.microsoft.com/sharepoint/v3/contenttype/forms"/>
  </ds:schemaRefs>
</ds:datastoreItem>
</file>

<file path=customXml/itemProps2.xml><?xml version="1.0" encoding="utf-8"?>
<ds:datastoreItem xmlns:ds="http://schemas.openxmlformats.org/officeDocument/2006/customXml" ds:itemID="{545CB5E3-C9CC-4BC0-B14F-0E9FD2E87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73bc3-57b1-4c48-90c1-4d2e4f2ce213"/>
    <ds:schemaRef ds:uri="0950d1b0-b7d9-435e-93d9-cd8772686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10421</TotalTime>
  <Words>8295</Words>
  <Application>Microsoft Office PowerPoint</Application>
  <PresentationFormat>Widescreen</PresentationFormat>
  <Paragraphs>776</Paragraphs>
  <Slides>65</Slides>
  <Notes>48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65</vt:i4>
      </vt:variant>
    </vt:vector>
  </HeadingPairs>
  <TitlesOfParts>
    <vt:vector size="73" baseType="lpstr">
      <vt:lpstr>Arial</vt:lpstr>
      <vt:lpstr>Calibri</vt:lpstr>
      <vt:lpstr>Courier New</vt:lpstr>
      <vt:lpstr>Franklin Gothic Book</vt:lpstr>
      <vt:lpstr>Franklin Gothic Demi</vt:lpstr>
      <vt:lpstr>1_Office Theme</vt:lpstr>
      <vt:lpstr>2_Office Theme</vt:lpstr>
      <vt:lpstr>Custom Design</vt:lpstr>
      <vt:lpstr>PORTABLE FIRE EXTINGUISHER TRAINING </vt:lpstr>
      <vt:lpstr>PowerPoint Presentation</vt:lpstr>
      <vt:lpstr>PowerPoint Presentation</vt:lpstr>
      <vt:lpstr>Brendan van Dreumel</vt:lpstr>
      <vt:lpstr>Brendan van Dreumel</vt:lpstr>
      <vt:lpstr>Brendan van Dreumel</vt:lpstr>
      <vt:lpstr>PowerPoint Presentation</vt:lpstr>
      <vt:lpstr>Section 1</vt:lpstr>
      <vt:lpstr>PowerPoint Presentation</vt:lpstr>
      <vt:lpstr>1. A Basic Overview of Combustion</vt:lpstr>
      <vt:lpstr>1. A Basic Overview of Combustion</vt:lpstr>
      <vt:lpstr>1. A Basic Overview of Combustion</vt:lpstr>
      <vt:lpstr>1. A Basic Overview of Combustion</vt:lpstr>
      <vt:lpstr>Section 2</vt:lpstr>
      <vt:lpstr>2. The Theory of Fire</vt:lpstr>
      <vt:lpstr>2. The Theory of Fire</vt:lpstr>
      <vt:lpstr>2. The Theory of Fire</vt:lpstr>
      <vt:lpstr>2. The Theory of Fire</vt:lpstr>
      <vt:lpstr>2. The Theory of Fire</vt:lpstr>
      <vt:lpstr>2. The Theory of Fire</vt:lpstr>
      <vt:lpstr>2. The Theory of Fire</vt:lpstr>
      <vt:lpstr>2. The Theory of Fire</vt:lpstr>
      <vt:lpstr>Section 3</vt:lpstr>
      <vt:lpstr>3. Classification of Fire</vt:lpstr>
      <vt:lpstr>3. Classification of Fire</vt:lpstr>
      <vt:lpstr>3. Classification of Fire</vt:lpstr>
      <vt:lpstr>3. Classification of Fire</vt:lpstr>
      <vt:lpstr>3. Classification of Fire</vt:lpstr>
      <vt:lpstr>Section 4</vt:lpstr>
      <vt:lpstr>4. Common Types of Fire Extinguishers</vt:lpstr>
      <vt:lpstr>4. Common Types of Fire Extinguishers</vt:lpstr>
      <vt:lpstr>4. Common Types of Fire Extinguishers</vt:lpstr>
      <vt:lpstr>4. Common Types of Fire Extinguishers</vt:lpstr>
      <vt:lpstr>4. Common Types of Fire Extinguishers</vt:lpstr>
      <vt:lpstr>4. Common Types of Fire Extinguishers</vt:lpstr>
      <vt:lpstr>4. Common Types of Fire Extinguishers</vt:lpstr>
      <vt:lpstr>4. Common Types of Fire Extinguishers</vt:lpstr>
      <vt:lpstr>4. Common Types of Fire Extinguishers</vt:lpstr>
      <vt:lpstr>Section 5</vt:lpstr>
      <vt:lpstr>5. Rules for Fighting Fires</vt:lpstr>
      <vt:lpstr>5. Rules for Fighting Fires</vt:lpstr>
      <vt:lpstr>5. Rules for Fighting Fires</vt:lpstr>
      <vt:lpstr>Section 6</vt:lpstr>
      <vt:lpstr>6. Fire Extinguisher Use</vt:lpstr>
      <vt:lpstr>6. Fire Extinguisher Use</vt:lpstr>
      <vt:lpstr>6. Fire Extinguisher Use</vt:lpstr>
      <vt:lpstr>6. Fire Extinguisher Use</vt:lpstr>
      <vt:lpstr>PowerPoint Presentation</vt:lpstr>
      <vt:lpstr>PowerPoint Presentation</vt:lpstr>
      <vt:lpstr>PowerPoint Presentation</vt:lpstr>
      <vt:lpstr>Section 7</vt:lpstr>
      <vt:lpstr>7. Fire Extinguisher Inspection</vt:lpstr>
      <vt:lpstr>7. Fire Extinguisher Inspection</vt:lpstr>
      <vt:lpstr>7. Fire Extinguisher Inspection</vt:lpstr>
      <vt:lpstr>7. Fire Extinguisher Inspection</vt:lpstr>
      <vt:lpstr>Section 8</vt:lpstr>
      <vt:lpstr>8. Evacuation Procedures</vt:lpstr>
      <vt:lpstr>8. Evacuation Procedures</vt:lpstr>
      <vt:lpstr>8. Evacuation Procedures</vt:lpstr>
      <vt:lpstr>Section 9</vt:lpstr>
      <vt:lpstr>9. Best Practices</vt:lpstr>
      <vt:lpstr>9. Best Practices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Gignac</dc:creator>
  <cp:lastModifiedBy>Mary Pierog</cp:lastModifiedBy>
  <cp:revision>456</cp:revision>
  <cp:lastPrinted>2022-06-23T17:17:17Z</cp:lastPrinted>
  <dcterms:created xsi:type="dcterms:W3CDTF">2016-03-24T11:04:28Z</dcterms:created>
  <dcterms:modified xsi:type="dcterms:W3CDTF">2025-06-10T17:50:43Z</dcterms:modified>
</cp:coreProperties>
</file>